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259" r:id="rId1"/>
    <p:sldMasterId id="2147484312" r:id="rId2"/>
    <p:sldMasterId id="2147484377" r:id="rId3"/>
    <p:sldMasterId id="2147484390" r:id="rId4"/>
    <p:sldMasterId id="2147484403" r:id="rId5"/>
    <p:sldMasterId id="2147484459" r:id="rId6"/>
    <p:sldMasterId id="2147484471" r:id="rId7"/>
    <p:sldMasterId id="2147484484" r:id="rId8"/>
    <p:sldMasterId id="2147484496" r:id="rId9"/>
  </p:sldMasterIdLst>
  <p:notesMasterIdLst>
    <p:notesMasterId r:id="rId36"/>
  </p:notesMasterIdLst>
  <p:handoutMasterIdLst>
    <p:handoutMasterId r:id="rId37"/>
  </p:handoutMasterIdLst>
  <p:sldIdLst>
    <p:sldId id="487" r:id="rId10"/>
    <p:sldId id="684" r:id="rId11"/>
    <p:sldId id="847" r:id="rId12"/>
    <p:sldId id="799" r:id="rId13"/>
    <p:sldId id="850" r:id="rId14"/>
    <p:sldId id="848" r:id="rId15"/>
    <p:sldId id="849" r:id="rId16"/>
    <p:sldId id="851" r:id="rId17"/>
    <p:sldId id="816" r:id="rId18"/>
    <p:sldId id="817" r:id="rId19"/>
    <p:sldId id="853" r:id="rId20"/>
    <p:sldId id="805" r:id="rId21"/>
    <p:sldId id="818" r:id="rId22"/>
    <p:sldId id="854" r:id="rId23"/>
    <p:sldId id="855" r:id="rId24"/>
    <p:sldId id="856" r:id="rId25"/>
    <p:sldId id="859" r:id="rId26"/>
    <p:sldId id="860" r:id="rId27"/>
    <p:sldId id="861" r:id="rId28"/>
    <p:sldId id="863" r:id="rId29"/>
    <p:sldId id="695" r:id="rId30"/>
    <p:sldId id="745" r:id="rId31"/>
    <p:sldId id="709" r:id="rId32"/>
    <p:sldId id="765" r:id="rId33"/>
    <p:sldId id="761" r:id="rId34"/>
    <p:sldId id="772" r:id="rId35"/>
  </p:sldIdLst>
  <p:sldSz cx="13004800" cy="9753600"/>
  <p:notesSz cx="7010400" cy="9296400"/>
  <p:defaultTextStyle>
    <a:defPPr>
      <a:defRPr lang="en-US"/>
    </a:defPPr>
    <a:lvl1pPr algn="ctr" rtl="0" fontAlgn="base">
      <a:spcBef>
        <a:spcPct val="0"/>
      </a:spcBef>
      <a:spcAft>
        <a:spcPct val="0"/>
      </a:spcAft>
      <a:defRPr sz="3100" kern="1200">
        <a:solidFill>
          <a:srgbClr val="4D4D4D"/>
        </a:solidFill>
        <a:latin typeface="Gill Sans" charset="0"/>
        <a:ea typeface="ヒラギノ角ゴ ProN W3" charset="0"/>
        <a:cs typeface="ヒラギノ角ゴ ProN W3" charset="0"/>
        <a:sym typeface="Gill Sans" charset="0"/>
      </a:defRPr>
    </a:lvl1pPr>
    <a:lvl2pPr marL="456940" algn="ctr" rtl="0" fontAlgn="base">
      <a:spcBef>
        <a:spcPct val="0"/>
      </a:spcBef>
      <a:spcAft>
        <a:spcPct val="0"/>
      </a:spcAft>
      <a:defRPr sz="3100" kern="1200">
        <a:solidFill>
          <a:srgbClr val="4D4D4D"/>
        </a:solidFill>
        <a:latin typeface="Gill Sans" charset="0"/>
        <a:ea typeface="ヒラギノ角ゴ ProN W3" charset="0"/>
        <a:cs typeface="ヒラギノ角ゴ ProN W3" charset="0"/>
        <a:sym typeface="Gill Sans" charset="0"/>
      </a:defRPr>
    </a:lvl2pPr>
    <a:lvl3pPr marL="913884" algn="ctr" rtl="0" fontAlgn="base">
      <a:spcBef>
        <a:spcPct val="0"/>
      </a:spcBef>
      <a:spcAft>
        <a:spcPct val="0"/>
      </a:spcAft>
      <a:defRPr sz="3100" kern="1200">
        <a:solidFill>
          <a:srgbClr val="4D4D4D"/>
        </a:solidFill>
        <a:latin typeface="Gill Sans" charset="0"/>
        <a:ea typeface="ヒラギノ角ゴ ProN W3" charset="0"/>
        <a:cs typeface="ヒラギノ角ゴ ProN W3" charset="0"/>
        <a:sym typeface="Gill Sans" charset="0"/>
      </a:defRPr>
    </a:lvl3pPr>
    <a:lvl4pPr marL="1370824" algn="ctr" rtl="0" fontAlgn="base">
      <a:spcBef>
        <a:spcPct val="0"/>
      </a:spcBef>
      <a:spcAft>
        <a:spcPct val="0"/>
      </a:spcAft>
      <a:defRPr sz="3100" kern="1200">
        <a:solidFill>
          <a:srgbClr val="4D4D4D"/>
        </a:solidFill>
        <a:latin typeface="Gill Sans" charset="0"/>
        <a:ea typeface="ヒラギノ角ゴ ProN W3" charset="0"/>
        <a:cs typeface="ヒラギノ角ゴ ProN W3" charset="0"/>
        <a:sym typeface="Gill Sans" charset="0"/>
      </a:defRPr>
    </a:lvl4pPr>
    <a:lvl5pPr marL="1827770" algn="ctr" rtl="0" fontAlgn="base">
      <a:spcBef>
        <a:spcPct val="0"/>
      </a:spcBef>
      <a:spcAft>
        <a:spcPct val="0"/>
      </a:spcAft>
      <a:defRPr sz="3100" kern="1200">
        <a:solidFill>
          <a:srgbClr val="4D4D4D"/>
        </a:solidFill>
        <a:latin typeface="Gill Sans" charset="0"/>
        <a:ea typeface="ヒラギノ角ゴ ProN W3" charset="0"/>
        <a:cs typeface="ヒラギノ角ゴ ProN W3" charset="0"/>
        <a:sym typeface="Gill Sans" charset="0"/>
      </a:defRPr>
    </a:lvl5pPr>
    <a:lvl6pPr marL="2284713" algn="l" defTabSz="913884" rtl="0" eaLnBrk="1" latinLnBrk="0" hangingPunct="1">
      <a:defRPr sz="3100" kern="1200">
        <a:solidFill>
          <a:srgbClr val="4D4D4D"/>
        </a:solidFill>
        <a:latin typeface="Gill Sans" charset="0"/>
        <a:ea typeface="ヒラギノ角ゴ ProN W3" charset="0"/>
        <a:cs typeface="ヒラギノ角ゴ ProN W3" charset="0"/>
        <a:sym typeface="Gill Sans" charset="0"/>
      </a:defRPr>
    </a:lvl6pPr>
    <a:lvl7pPr marL="2741655" algn="l" defTabSz="913884" rtl="0" eaLnBrk="1" latinLnBrk="0" hangingPunct="1">
      <a:defRPr sz="3100" kern="1200">
        <a:solidFill>
          <a:srgbClr val="4D4D4D"/>
        </a:solidFill>
        <a:latin typeface="Gill Sans" charset="0"/>
        <a:ea typeface="ヒラギノ角ゴ ProN W3" charset="0"/>
        <a:cs typeface="ヒラギノ角ゴ ProN W3" charset="0"/>
        <a:sym typeface="Gill Sans" charset="0"/>
      </a:defRPr>
    </a:lvl7pPr>
    <a:lvl8pPr marL="3198600" algn="l" defTabSz="913884" rtl="0" eaLnBrk="1" latinLnBrk="0" hangingPunct="1">
      <a:defRPr sz="3100" kern="1200">
        <a:solidFill>
          <a:srgbClr val="4D4D4D"/>
        </a:solidFill>
        <a:latin typeface="Gill Sans" charset="0"/>
        <a:ea typeface="ヒラギノ角ゴ ProN W3" charset="0"/>
        <a:cs typeface="ヒラギノ角ゴ ProN W3" charset="0"/>
        <a:sym typeface="Gill Sans" charset="0"/>
      </a:defRPr>
    </a:lvl8pPr>
    <a:lvl9pPr marL="3655543" algn="l" defTabSz="913884" rtl="0" eaLnBrk="1" latinLnBrk="0" hangingPunct="1">
      <a:defRPr sz="3100" kern="1200">
        <a:solidFill>
          <a:srgbClr val="4D4D4D"/>
        </a:solidFill>
        <a:latin typeface="Gill Sans" charset="0"/>
        <a:ea typeface="ヒラギノ角ゴ ProN W3" charset="0"/>
        <a:cs typeface="ヒラギノ角ゴ ProN W3" charset="0"/>
        <a:sym typeface="Gill Sans"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63" autoAdjust="0"/>
    <p:restoredTop sz="91677" autoAdjust="0"/>
  </p:normalViewPr>
  <p:slideViewPr>
    <p:cSldViewPr>
      <p:cViewPr varScale="1">
        <p:scale>
          <a:sx n="56" d="100"/>
          <a:sy n="56" d="100"/>
        </p:scale>
        <p:origin x="-211" y="-96"/>
      </p:cViewPr>
      <p:guideLst>
        <p:guide orient="horz" pos="3072"/>
        <p:guide pos="4096"/>
      </p:guideLst>
    </p:cSldViewPr>
  </p:slideViewPr>
  <p:outlineViewPr>
    <p:cViewPr>
      <p:scale>
        <a:sx n="33" d="100"/>
        <a:sy n="33" d="100"/>
      </p:scale>
      <p:origin x="48" y="0"/>
    </p:cViewPr>
  </p:outlineViewPr>
  <p:notesTextViewPr>
    <p:cViewPr>
      <p:scale>
        <a:sx n="100" d="100"/>
        <a:sy n="100" d="100"/>
      </p:scale>
      <p:origin x="0" y="0"/>
    </p:cViewPr>
  </p:notesTextViewPr>
  <p:sorterViewPr>
    <p:cViewPr>
      <p:scale>
        <a:sx n="66" d="100"/>
        <a:sy n="66" d="100"/>
      </p:scale>
      <p:origin x="0" y="7128"/>
    </p:cViewPr>
  </p:sorterViewPr>
  <p:notesViewPr>
    <p:cSldViewPr>
      <p:cViewPr varScale="1">
        <p:scale>
          <a:sx n="56" d="100"/>
          <a:sy n="56" d="100"/>
        </p:scale>
        <p:origin x="-1860" y="-10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notesMaster" Target="notesMasters/notesMaster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9254FF0E-7069-40D6-920E-BACED33D455E}" type="datetimeFigureOut">
              <a:rPr lang="en-US" smtClean="0"/>
              <a:pPr/>
              <a:t>10/9/2012</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C00B61C9-A6E0-47A8-810C-E82C5BF2A6D6}" type="slidenum">
              <a:rPr lang="en-US" smtClean="0"/>
              <a:pPr/>
              <a:t>‹#›</a:t>
            </a:fld>
            <a:endParaRPr lang="en-US" dirty="0"/>
          </a:p>
        </p:txBody>
      </p:sp>
    </p:spTree>
    <p:extLst>
      <p:ext uri="{BB962C8B-B14F-4D97-AF65-F5344CB8AC3E}">
        <p14:creationId xmlns:p14="http://schemas.microsoft.com/office/powerpoint/2010/main" val="7460387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5C40EF6F-7F4A-4F23-9D52-C2E2DB98A1C3}" type="datetimeFigureOut">
              <a:rPr lang="en-US" smtClean="0"/>
              <a:pPr/>
              <a:t>10/9/2012</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3900D951-D248-4B47-9C80-DC7C9E26A857}" type="slidenum">
              <a:rPr lang="en-US" smtClean="0"/>
              <a:pPr/>
              <a:t>‹#›</a:t>
            </a:fld>
            <a:endParaRPr lang="en-US" dirty="0"/>
          </a:p>
        </p:txBody>
      </p:sp>
    </p:spTree>
    <p:extLst>
      <p:ext uri="{BB962C8B-B14F-4D97-AF65-F5344CB8AC3E}">
        <p14:creationId xmlns:p14="http://schemas.microsoft.com/office/powerpoint/2010/main" val="3983671002"/>
      </p:ext>
    </p:extLst>
  </p:cSld>
  <p:clrMap bg1="lt1" tx1="dk1" bg2="lt2" tx2="dk2" accent1="accent1" accent2="accent2" accent3="accent3" accent4="accent4" accent5="accent5" accent6="accent6" hlink="hlink" folHlink="folHlink"/>
  <p:notesStyle>
    <a:lvl1pPr marL="0" algn="l" defTabSz="913884" rtl="0" eaLnBrk="1" latinLnBrk="0" hangingPunct="1">
      <a:defRPr sz="1100" kern="1200">
        <a:solidFill>
          <a:schemeClr val="tx1"/>
        </a:solidFill>
        <a:latin typeface="+mn-lt"/>
        <a:ea typeface="+mn-ea"/>
        <a:cs typeface="+mn-cs"/>
      </a:defRPr>
    </a:lvl1pPr>
    <a:lvl2pPr marL="456940" algn="l" defTabSz="913884" rtl="0" eaLnBrk="1" latinLnBrk="0" hangingPunct="1">
      <a:defRPr sz="1100" kern="1200">
        <a:solidFill>
          <a:schemeClr val="tx1"/>
        </a:solidFill>
        <a:latin typeface="+mn-lt"/>
        <a:ea typeface="+mn-ea"/>
        <a:cs typeface="+mn-cs"/>
      </a:defRPr>
    </a:lvl2pPr>
    <a:lvl3pPr marL="913884" algn="l" defTabSz="913884" rtl="0" eaLnBrk="1" latinLnBrk="0" hangingPunct="1">
      <a:defRPr sz="1100" kern="1200">
        <a:solidFill>
          <a:schemeClr val="tx1"/>
        </a:solidFill>
        <a:latin typeface="+mn-lt"/>
        <a:ea typeface="+mn-ea"/>
        <a:cs typeface="+mn-cs"/>
      </a:defRPr>
    </a:lvl3pPr>
    <a:lvl4pPr marL="1370824" algn="l" defTabSz="913884" rtl="0" eaLnBrk="1" latinLnBrk="0" hangingPunct="1">
      <a:defRPr sz="1100" kern="1200">
        <a:solidFill>
          <a:schemeClr val="tx1"/>
        </a:solidFill>
        <a:latin typeface="+mn-lt"/>
        <a:ea typeface="+mn-ea"/>
        <a:cs typeface="+mn-cs"/>
      </a:defRPr>
    </a:lvl4pPr>
    <a:lvl5pPr marL="1827770" algn="l" defTabSz="913884" rtl="0" eaLnBrk="1" latinLnBrk="0" hangingPunct="1">
      <a:defRPr sz="1100" kern="1200">
        <a:solidFill>
          <a:schemeClr val="tx1"/>
        </a:solidFill>
        <a:latin typeface="+mn-lt"/>
        <a:ea typeface="+mn-ea"/>
        <a:cs typeface="+mn-cs"/>
      </a:defRPr>
    </a:lvl5pPr>
    <a:lvl6pPr marL="2284713" algn="l" defTabSz="913884" rtl="0" eaLnBrk="1" latinLnBrk="0" hangingPunct="1">
      <a:defRPr sz="1100" kern="1200">
        <a:solidFill>
          <a:schemeClr val="tx1"/>
        </a:solidFill>
        <a:latin typeface="+mn-lt"/>
        <a:ea typeface="+mn-ea"/>
        <a:cs typeface="+mn-cs"/>
      </a:defRPr>
    </a:lvl6pPr>
    <a:lvl7pPr marL="2741655" algn="l" defTabSz="913884" rtl="0" eaLnBrk="1" latinLnBrk="0" hangingPunct="1">
      <a:defRPr sz="1100" kern="1200">
        <a:solidFill>
          <a:schemeClr val="tx1"/>
        </a:solidFill>
        <a:latin typeface="+mn-lt"/>
        <a:ea typeface="+mn-ea"/>
        <a:cs typeface="+mn-cs"/>
      </a:defRPr>
    </a:lvl7pPr>
    <a:lvl8pPr marL="3198600" algn="l" defTabSz="913884" rtl="0" eaLnBrk="1" latinLnBrk="0" hangingPunct="1">
      <a:defRPr sz="1100" kern="1200">
        <a:solidFill>
          <a:schemeClr val="tx1"/>
        </a:solidFill>
        <a:latin typeface="+mn-lt"/>
        <a:ea typeface="+mn-ea"/>
        <a:cs typeface="+mn-cs"/>
      </a:defRPr>
    </a:lvl8pPr>
    <a:lvl9pPr marL="3655543" algn="l" defTabSz="913884"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900D951-D248-4B47-9C80-DC7C9E26A857}"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54B1B485-DD2A-4348-894B-56F34D8F0132}" type="slidenum">
              <a:rPr lang="en-US" sz="1200">
                <a:solidFill>
                  <a:prstClr val="black"/>
                </a:solidFill>
                <a:latin typeface="Times New Roman" pitchFamily="18" charset="0"/>
              </a:rPr>
              <a:pPr eaLnBrk="1" hangingPunct="1"/>
              <a:t>17</a:t>
            </a:fld>
            <a:endParaRPr lang="en-US" sz="1200">
              <a:solidFill>
                <a:prstClr val="black"/>
              </a:solidFill>
              <a:latin typeface="Times New Roman" pitchFamily="18" charset="0"/>
            </a:endParaRPr>
          </a:p>
        </p:txBody>
      </p:sp>
      <p:sp>
        <p:nvSpPr>
          <p:cNvPr id="84994" name="Rectangle 2"/>
          <p:cNvSpPr>
            <a:spLocks noGrp="1" noRot="1" noChangeAspect="1" noChangeArrowheads="1" noTextEdit="1"/>
          </p:cNvSpPr>
          <p:nvPr>
            <p:ph type="sldImg"/>
          </p:nvPr>
        </p:nvSpPr>
        <p:spPr>
          <a:xfrm>
            <a:off x="1267471" y="699432"/>
            <a:ext cx="4481750" cy="3484112"/>
          </a:xfrm>
          <a:ln/>
        </p:spPr>
      </p:sp>
      <p:sp>
        <p:nvSpPr>
          <p:cNvPr id="849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47675">
              <a:spcBef>
                <a:spcPct val="0"/>
              </a:spcBef>
            </a:pPr>
            <a:endParaRPr lang="en-US" smtClean="0">
              <a:latin typeface="Tahoma"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900D951-D248-4B47-9C80-DC7C9E26A857}" type="slidenum">
              <a:rPr lang="en-US" smtClean="0"/>
              <a:pPr/>
              <a:t>18</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sz="1600">
                <a:latin typeface="Calibri" pitchFamily="34" charset="0"/>
                <a:cs typeface="Calibri" pitchFamily="34" charset="0"/>
              </a:rPr>
              <a:t>Currently 4 separate specifications exist for biodiesel use in the marketplace</a:t>
            </a:r>
          </a:p>
          <a:p>
            <a:pPr>
              <a:lnSpc>
                <a:spcPct val="90000"/>
              </a:lnSpc>
            </a:pPr>
            <a:endParaRPr lang="en-US" sz="1600">
              <a:latin typeface="Calibri" pitchFamily="34" charset="0"/>
              <a:cs typeface="Calibri" pitchFamily="34" charset="0"/>
            </a:endParaRPr>
          </a:p>
          <a:p>
            <a:pPr>
              <a:lnSpc>
                <a:spcPct val="90000"/>
              </a:lnSpc>
            </a:pPr>
            <a:r>
              <a:rPr lang="en-US" sz="1600">
                <a:latin typeface="Calibri" pitchFamily="34" charset="0"/>
                <a:cs typeface="Calibri" pitchFamily="34" charset="0"/>
              </a:rPr>
              <a:t>All are performance-based standards in that they are designed to have safe operation within a compression-ignition engine or a burner as is the case for Bioheat.  </a:t>
            </a:r>
          </a:p>
          <a:p>
            <a:pPr>
              <a:lnSpc>
                <a:spcPct val="90000"/>
              </a:lnSpc>
            </a:pPr>
            <a:endParaRPr lang="en-US" sz="1600">
              <a:latin typeface="Calibri" pitchFamily="34" charset="0"/>
              <a:cs typeface="Calibri" pitchFamily="34" charset="0"/>
            </a:endParaRPr>
          </a:p>
          <a:p>
            <a:pPr>
              <a:lnSpc>
                <a:spcPct val="90000"/>
              </a:lnSpc>
            </a:pPr>
            <a:r>
              <a:rPr lang="en-US" sz="1600">
                <a:latin typeface="Calibri" pitchFamily="34" charset="0"/>
                <a:cs typeface="Calibri" pitchFamily="34" charset="0"/>
              </a:rPr>
              <a:t>In addition, the biodiesel industry has a voluntary program BQ-9000 which is designed for total supply chain management from the production plant all the way through to the final end use.  It has periodic testing procedures for the fuel and protocols for how to handle, blend, store, and distribute the fuel to insure the biodiesel fuel always meets the most current ASTM specification at any point along the supply chain.  Currently (2011/2012) about 80% of the total biodiesel volume comes from BQ-9000 plants.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031"/>
          <p:cNvSpPr txBox="1">
            <a:spLocks noGrp="1" noChangeArrowheads="1"/>
          </p:cNvSpPr>
          <p:nvPr/>
        </p:nvSpPr>
        <p:spPr bwMode="auto">
          <a:xfrm>
            <a:off x="3972878" y="8831741"/>
            <a:ext cx="3037523" cy="464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620" tIns="44810" rIns="89620" bIns="44810" anchor="b"/>
          <a:lstStyle>
            <a:lvl1pPr eaLnBrk="0" hangingPunct="0">
              <a:defRPr sz="2400">
                <a:solidFill>
                  <a:schemeClr val="tx1"/>
                </a:solidFill>
                <a:latin typeface="Arial" charset="0"/>
                <a:ea typeface="MS PGothic" pitchFamily="34" charset="-128"/>
              </a:defRPr>
            </a:lvl1pPr>
            <a:lvl2pPr marL="742950" indent="-285750" eaLnBrk="0" hangingPunct="0">
              <a:defRPr sz="2400">
                <a:solidFill>
                  <a:schemeClr val="tx1"/>
                </a:solidFill>
                <a:latin typeface="Arial" charset="0"/>
                <a:ea typeface="MS PGothic" pitchFamily="34" charset="-128"/>
              </a:defRPr>
            </a:lvl2pPr>
            <a:lvl3pPr marL="1143000" indent="-228600" eaLnBrk="0" hangingPunct="0">
              <a:defRPr sz="2400">
                <a:solidFill>
                  <a:schemeClr val="tx1"/>
                </a:solidFill>
                <a:latin typeface="Arial" charset="0"/>
                <a:ea typeface="MS PGothic" pitchFamily="34" charset="-128"/>
              </a:defRPr>
            </a:lvl3pPr>
            <a:lvl4pPr marL="1600200" indent="-228600" eaLnBrk="0" hangingPunct="0">
              <a:defRPr sz="2400">
                <a:solidFill>
                  <a:schemeClr val="tx1"/>
                </a:solidFill>
                <a:latin typeface="Arial" charset="0"/>
                <a:ea typeface="MS PGothic" pitchFamily="34" charset="-128"/>
              </a:defRPr>
            </a:lvl4pPr>
            <a:lvl5pPr marL="2057400" indent="-228600" eaLnBrk="0" hangingPunct="0">
              <a:defRPr sz="2400">
                <a:solidFill>
                  <a:schemeClr val="tx1"/>
                </a:solidFill>
                <a:latin typeface="Arial" charset="0"/>
                <a:ea typeface="MS PGothic" pitchFamily="34" charset="-128"/>
              </a:defRPr>
            </a:lvl5pPr>
            <a:lvl6pPr marL="2514600" indent="-2286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eaLnBrk="0" fontAlgn="base" hangingPunct="0">
              <a:spcBef>
                <a:spcPct val="0"/>
              </a:spcBef>
              <a:spcAft>
                <a:spcPct val="0"/>
              </a:spcAft>
              <a:defRPr sz="2400">
                <a:solidFill>
                  <a:schemeClr val="tx1"/>
                </a:solidFill>
                <a:latin typeface="Arial" charset="0"/>
                <a:ea typeface="MS PGothic" pitchFamily="34" charset="-128"/>
              </a:defRPr>
            </a:lvl9pPr>
          </a:lstStyle>
          <a:p>
            <a:pPr algn="r" defTabSz="914353" eaLnBrk="1" fontAlgn="auto" hangingPunct="1">
              <a:spcBef>
                <a:spcPts val="0"/>
              </a:spcBef>
              <a:spcAft>
                <a:spcPts val="0"/>
              </a:spcAft>
            </a:pPr>
            <a:fld id="{F591FB0E-966F-47F7-BF5F-D9C9CB26DE58}" type="slidenum">
              <a:rPr lang="en-US" sz="1200">
                <a:solidFill>
                  <a:prstClr val="black"/>
                </a:solidFill>
                <a:latin typeface="Times New Roman" pitchFamily="18" charset="0"/>
                <a:cs typeface="+mn-cs"/>
              </a:rPr>
              <a:pPr algn="r" defTabSz="914353" eaLnBrk="1" fontAlgn="auto" hangingPunct="1">
                <a:spcBef>
                  <a:spcPts val="0"/>
                </a:spcBef>
                <a:spcAft>
                  <a:spcPts val="0"/>
                </a:spcAft>
              </a:pPr>
              <a:t>20</a:t>
            </a:fld>
            <a:endParaRPr lang="en-US" sz="1200">
              <a:solidFill>
                <a:prstClr val="black"/>
              </a:solidFill>
              <a:latin typeface="Times New Roman" pitchFamily="18" charset="0"/>
              <a:cs typeface="+mn-cs"/>
            </a:endParaRPr>
          </a:p>
        </p:txBody>
      </p:sp>
      <p:sp>
        <p:nvSpPr>
          <p:cNvPr id="65539" name="Rectangle 2"/>
          <p:cNvSpPr>
            <a:spLocks noGrp="1" noRot="1" noChangeAspect="1" noChangeArrowheads="1" noTextEdit="1"/>
          </p:cNvSpPr>
          <p:nvPr>
            <p:ph type="sldImg"/>
          </p:nvPr>
        </p:nvSpPr>
        <p:spPr>
          <a:xfrm>
            <a:off x="1184275" y="696913"/>
            <a:ext cx="4648200" cy="3486150"/>
          </a:xfrm>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a:latin typeface="Calibri" pitchFamily="34" charset="0"/>
                <a:cs typeface="Calibri" pitchFamily="34" charset="0"/>
              </a:rPr>
              <a:t>BQ-9000 works hand-in-hand with the ASTM specifications for biodiesel</a:t>
            </a:r>
          </a:p>
          <a:p>
            <a:endParaRPr lang="en-US" sz="1600">
              <a:latin typeface="Calibri" pitchFamily="34" charset="0"/>
              <a:cs typeface="Calibri" pitchFamily="34" charset="0"/>
            </a:endParaRPr>
          </a:p>
          <a:p>
            <a:r>
              <a:rPr lang="en-US" sz="1600">
                <a:latin typeface="Calibri" pitchFamily="34" charset="0"/>
                <a:cs typeface="Calibri" pitchFamily="34" charset="0"/>
              </a:rPr>
              <a:t>Quality Control System covers biodiesel manufacturing, sampling, testing, blending, storage, shipping, distribution</a:t>
            </a:r>
          </a:p>
          <a:p>
            <a:endParaRPr lang="en-US" sz="1600">
              <a:latin typeface="Calibri" pitchFamily="34" charset="0"/>
              <a:cs typeface="Calibri" pitchFamily="34" charset="0"/>
            </a:endParaRPr>
          </a:p>
          <a:p>
            <a:r>
              <a:rPr lang="en-US" sz="1600">
                <a:latin typeface="Calibri" pitchFamily="34" charset="0"/>
                <a:cs typeface="Calibri" pitchFamily="34" charset="0"/>
              </a:rPr>
              <a:t>ASTM Grade Fuel, BQ-9000 Companies</a:t>
            </a:r>
          </a:p>
          <a:p>
            <a:pPr eaLnBrk="1" hangingPunct="1"/>
            <a:endParaRPr lang="en-US" sz="1600">
              <a:latin typeface="Calibri" pitchFamily="34" charset="0"/>
              <a:cs typeface="Calibri"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Biodiesel is the most sustainable liquid fuel.</a:t>
            </a:r>
          </a:p>
          <a:p>
            <a:endParaRPr lang="en-US" baseline="0" dirty="0" smtClean="0"/>
          </a:p>
          <a:p>
            <a:r>
              <a:rPr lang="en-US" sz="1200" kern="1200" dirty="0" smtClean="0">
                <a:solidFill>
                  <a:schemeClr val="tx1"/>
                </a:solidFill>
                <a:latin typeface="+mn-lt"/>
                <a:ea typeface="+mn-ea"/>
                <a:cs typeface="+mn-cs"/>
              </a:rPr>
              <a:t>Biodiesel has the best GHG profile.</a:t>
            </a:r>
          </a:p>
          <a:p>
            <a:r>
              <a:rPr lang="en-US" sz="1200" kern="1200" dirty="0" smtClean="0">
                <a:solidFill>
                  <a:schemeClr val="tx1"/>
                </a:solidFill>
                <a:latin typeface="+mn-lt"/>
                <a:ea typeface="+mn-ea"/>
                <a:cs typeface="+mn-cs"/>
              </a:rPr>
              <a:t>Biodiesel has the best energy balance.</a:t>
            </a:r>
          </a:p>
          <a:p>
            <a:r>
              <a:rPr lang="en-US" sz="1200" kern="1200" dirty="0" smtClean="0">
                <a:solidFill>
                  <a:schemeClr val="tx1"/>
                </a:solidFill>
                <a:latin typeface="+mn-lt"/>
                <a:ea typeface="+mn-ea"/>
                <a:cs typeface="+mn-cs"/>
              </a:rPr>
              <a:t>Biodiesel reduces criteria air pollutants.</a:t>
            </a:r>
          </a:p>
          <a:p>
            <a:r>
              <a:rPr lang="en-US" sz="1200" kern="1200" dirty="0" smtClean="0">
                <a:solidFill>
                  <a:schemeClr val="tx1"/>
                </a:solidFill>
                <a:latin typeface="+mn-lt"/>
                <a:ea typeface="+mn-ea"/>
                <a:cs typeface="+mn-cs"/>
              </a:rPr>
              <a:t>Biodiesel reduces impact to water resources.</a:t>
            </a:r>
          </a:p>
          <a:p>
            <a:r>
              <a:rPr lang="en-US" sz="1200" kern="1200" dirty="0" smtClean="0">
                <a:solidFill>
                  <a:schemeClr val="tx1"/>
                </a:solidFill>
                <a:latin typeface="+mn-lt"/>
                <a:ea typeface="+mn-ea"/>
                <a:cs typeface="+mn-cs"/>
              </a:rPr>
              <a:t>Biodiesel is the most bio-diverse fuel on the planet.</a:t>
            </a:r>
          </a:p>
          <a:p>
            <a:r>
              <a:rPr lang="en-US" sz="1200" kern="1200" dirty="0" smtClean="0">
                <a:solidFill>
                  <a:schemeClr val="tx1"/>
                </a:solidFill>
                <a:latin typeface="+mn-lt"/>
                <a:ea typeface="+mn-ea"/>
                <a:cs typeface="+mn-cs"/>
              </a:rPr>
              <a:t>Biodiesel improves food security.</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No other</a:t>
            </a:r>
            <a:r>
              <a:rPr lang="en-US" sz="1200" kern="1200" baseline="0" dirty="0" smtClean="0">
                <a:solidFill>
                  <a:schemeClr val="tx1"/>
                </a:solidFill>
                <a:latin typeface="+mn-lt"/>
                <a:ea typeface="+mn-ea"/>
                <a:cs typeface="+mn-cs"/>
              </a:rPr>
              <a:t> fuel can deliver all these benefits.</a:t>
            </a:r>
          </a:p>
          <a:p>
            <a:endParaRPr lang="en-US" sz="1200" kern="1200" baseline="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endParaRPr lang="en-US" baseline="0" dirty="0" smtClean="0"/>
          </a:p>
        </p:txBody>
      </p:sp>
      <p:sp>
        <p:nvSpPr>
          <p:cNvPr id="4" name="Slide Number Placeholder 3"/>
          <p:cNvSpPr>
            <a:spLocks noGrp="1"/>
          </p:cNvSpPr>
          <p:nvPr>
            <p:ph type="sldNum" sz="quarter" idx="10"/>
          </p:nvPr>
        </p:nvSpPr>
        <p:spPr/>
        <p:txBody>
          <a:bodyPr/>
          <a:lstStyle/>
          <a:p>
            <a:fld id="{3900D951-D248-4B47-9C80-DC7C9E26A857}" type="slidenum">
              <a:rPr lang="en-US" smtClean="0"/>
              <a:pPr/>
              <a:t>21</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354" rtl="0" eaLnBrk="1" fontAlgn="auto" latinLnBrk="0" hangingPunct="1">
              <a:lnSpc>
                <a:spcPct val="100000"/>
              </a:lnSpc>
              <a:spcBef>
                <a:spcPts val="0"/>
              </a:spcBef>
              <a:spcAft>
                <a:spcPts val="0"/>
              </a:spcAft>
              <a:buClrTx/>
              <a:buSzTx/>
              <a:buFontTx/>
              <a:buNone/>
              <a:tabLst>
                <a:tab pos="1019127" algn="l"/>
              </a:tabLst>
              <a:defRPr/>
            </a:pPr>
            <a:r>
              <a:rPr lang="en-US" baseline="0" dirty="0" smtClean="0"/>
              <a:t>Currently, the measure of “what is sustainable?” falls largely to EPA.  Biodiesel demand in the US is governed by the federal Renewable Fuel Standard.  Through this standard, EPA controls access to the market.  Market access is granted only to </a:t>
            </a:r>
            <a:r>
              <a:rPr lang="en-US" baseline="0" dirty="0" err="1" smtClean="0"/>
              <a:t>feedstocks</a:t>
            </a:r>
            <a:r>
              <a:rPr lang="en-US" baseline="0" dirty="0" smtClean="0"/>
              <a:t> that prove  they reduce GHG emissions by at least 50% compared to average 2005 petroleum. And </a:t>
            </a:r>
            <a:r>
              <a:rPr lang="en-US" baseline="0" dirty="0" err="1" smtClean="0"/>
              <a:t>feedstocks</a:t>
            </a:r>
            <a:r>
              <a:rPr lang="en-US" baseline="0" dirty="0" smtClean="0"/>
              <a:t> can only come from land that was previously managed for agricultural uses.  In other word, no land clearing of any kind is allowable to produce biodiesel.  Any biodiesel or feedstock imported to the US must also certify it was produced from existing agricultural land. </a:t>
            </a:r>
            <a:endParaRPr lang="en-US" dirty="0" smtClean="0"/>
          </a:p>
          <a:p>
            <a:pPr>
              <a:tabLst>
                <a:tab pos="1019127" algn="l"/>
              </a:tabLst>
            </a:pPr>
            <a:endParaRPr lang="en-US" u="none" dirty="0" smtClean="0"/>
          </a:p>
        </p:txBody>
      </p:sp>
      <p:sp>
        <p:nvSpPr>
          <p:cNvPr id="4" name="Slide Number Placeholder 3"/>
          <p:cNvSpPr>
            <a:spLocks noGrp="1"/>
          </p:cNvSpPr>
          <p:nvPr>
            <p:ph type="sldNum" sz="quarter" idx="10"/>
          </p:nvPr>
        </p:nvSpPr>
        <p:spPr/>
        <p:txBody>
          <a:bodyPr/>
          <a:lstStyle/>
          <a:p>
            <a:fld id="{3900D951-D248-4B47-9C80-DC7C9E26A857}" type="slidenum">
              <a:rPr lang="en-US" smtClean="0"/>
              <a:pPr/>
              <a:t>22</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a:p>
            <a:r>
              <a:rPr lang="en-US" baseline="0" dirty="0" smtClean="0"/>
              <a:t>These are not the only </a:t>
            </a:r>
            <a:r>
              <a:rPr lang="en-US" baseline="0" dirty="0" err="1" smtClean="0"/>
              <a:t>feedstocks</a:t>
            </a:r>
            <a:r>
              <a:rPr lang="en-US" baseline="0" dirty="0" smtClean="0"/>
              <a:t> that can be used to produce biodiesel.  These are the only </a:t>
            </a:r>
            <a:r>
              <a:rPr lang="en-US" baseline="0" dirty="0" err="1" smtClean="0"/>
              <a:t>feedstocks</a:t>
            </a:r>
            <a:r>
              <a:rPr lang="en-US" baseline="0" dirty="0" smtClean="0"/>
              <a:t> that are approved by EPA to comply with the federal Renewable Fuel Standard as Advanced Biofuel. </a:t>
            </a:r>
          </a:p>
        </p:txBody>
      </p:sp>
      <p:sp>
        <p:nvSpPr>
          <p:cNvPr id="4" name="Slide Number Placeholder 3"/>
          <p:cNvSpPr>
            <a:spLocks noGrp="1"/>
          </p:cNvSpPr>
          <p:nvPr>
            <p:ph type="sldNum" sz="quarter" idx="10"/>
          </p:nvPr>
        </p:nvSpPr>
        <p:spPr/>
        <p:txBody>
          <a:bodyPr/>
          <a:lstStyle/>
          <a:p>
            <a:fld id="{3900D951-D248-4B47-9C80-DC7C9E26A857}" type="slidenum">
              <a:rPr lang="en-US" smtClean="0"/>
              <a:pPr/>
              <a:t>23</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endParaRPr lang="en-US" dirty="0"/>
          </a:p>
        </p:txBody>
      </p:sp>
      <p:sp>
        <p:nvSpPr>
          <p:cNvPr id="93188" name="Slide Number Placeholder 3"/>
          <p:cNvSpPr>
            <a:spLocks noGrp="1"/>
          </p:cNvSpPr>
          <p:nvPr>
            <p:ph type="sldNum" sz="quarter" idx="5"/>
          </p:nvPr>
        </p:nvSpPr>
        <p:spPr>
          <a:noFill/>
        </p:spPr>
        <p:txBody>
          <a:bodyPr/>
          <a:lstStyle/>
          <a:p>
            <a:fld id="{1A2613DC-B843-41F0-9C72-681BC1E8EACD}" type="slidenum">
              <a:rPr lang="en-US" smtClean="0"/>
              <a:pPr/>
              <a:t>24</a:t>
            </a:fld>
            <a:endParaRPr 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p:spPr>
        <p:txBody>
          <a:bodyPr/>
          <a:lstStyle/>
          <a:p>
            <a:endParaRPr lang="en-US" dirty="0" smtClean="0"/>
          </a:p>
        </p:txBody>
      </p:sp>
      <p:sp>
        <p:nvSpPr>
          <p:cNvPr id="92164" name="Slide Number Placeholder 3"/>
          <p:cNvSpPr>
            <a:spLocks noGrp="1"/>
          </p:cNvSpPr>
          <p:nvPr>
            <p:ph type="sldNum" sz="quarter" idx="5"/>
          </p:nvPr>
        </p:nvSpPr>
        <p:spPr>
          <a:noFill/>
        </p:spPr>
        <p:txBody>
          <a:bodyPr/>
          <a:lstStyle/>
          <a:p>
            <a:fld id="{673CC4AA-7EF2-41C4-87C8-4DF7123B6FED}" type="slidenum">
              <a:rPr lang="en-US" smtClean="0">
                <a:solidFill>
                  <a:prstClr val="black"/>
                </a:solidFill>
              </a:rPr>
              <a:pPr/>
              <a:t>25</a:t>
            </a:fld>
            <a:endParaRPr lang="en-US" smtClean="0">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ea typeface="ＭＳ Ｐゴシック" pitchFamily="34" charset="-128"/>
            </a:endParaRPr>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57066" indent="-291179" eaLnBrk="0" hangingPunct="0">
              <a:defRPr>
                <a:solidFill>
                  <a:schemeClr val="tx1"/>
                </a:solidFill>
                <a:latin typeface="Arial" pitchFamily="34" charset="0"/>
                <a:ea typeface="ＭＳ Ｐゴシック" pitchFamily="34" charset="-128"/>
              </a:defRPr>
            </a:lvl2pPr>
            <a:lvl3pPr marL="1164717" indent="-232943" eaLnBrk="0" hangingPunct="0">
              <a:defRPr>
                <a:solidFill>
                  <a:schemeClr val="tx1"/>
                </a:solidFill>
                <a:latin typeface="Arial" pitchFamily="34" charset="0"/>
                <a:ea typeface="ＭＳ Ｐゴシック" pitchFamily="34" charset="-128"/>
              </a:defRPr>
            </a:lvl3pPr>
            <a:lvl4pPr marL="1630604" indent="-232943" eaLnBrk="0" hangingPunct="0">
              <a:defRPr>
                <a:solidFill>
                  <a:schemeClr val="tx1"/>
                </a:solidFill>
                <a:latin typeface="Arial" pitchFamily="34" charset="0"/>
                <a:ea typeface="ＭＳ Ｐゴシック" pitchFamily="34" charset="-128"/>
              </a:defRPr>
            </a:lvl4pPr>
            <a:lvl5pPr marL="2096491" indent="-232943" eaLnBrk="0" hangingPunct="0">
              <a:defRPr>
                <a:solidFill>
                  <a:schemeClr val="tx1"/>
                </a:solidFill>
                <a:latin typeface="Arial" pitchFamily="34" charset="0"/>
                <a:ea typeface="ＭＳ Ｐゴシック" pitchFamily="34" charset="-128"/>
              </a:defRPr>
            </a:lvl5pPr>
            <a:lvl6pPr marL="2562377" indent="-232943" defTabSz="465887" eaLnBrk="0" fontAlgn="base" hangingPunct="0">
              <a:spcBef>
                <a:spcPct val="0"/>
              </a:spcBef>
              <a:spcAft>
                <a:spcPct val="0"/>
              </a:spcAft>
              <a:defRPr>
                <a:solidFill>
                  <a:schemeClr val="tx1"/>
                </a:solidFill>
                <a:latin typeface="Arial" pitchFamily="34" charset="0"/>
                <a:ea typeface="ＭＳ Ｐゴシック" pitchFamily="34" charset="-128"/>
              </a:defRPr>
            </a:lvl6pPr>
            <a:lvl7pPr marL="3028264" indent="-232943" defTabSz="465887" eaLnBrk="0" fontAlgn="base" hangingPunct="0">
              <a:spcBef>
                <a:spcPct val="0"/>
              </a:spcBef>
              <a:spcAft>
                <a:spcPct val="0"/>
              </a:spcAft>
              <a:defRPr>
                <a:solidFill>
                  <a:schemeClr val="tx1"/>
                </a:solidFill>
                <a:latin typeface="Arial" pitchFamily="34" charset="0"/>
                <a:ea typeface="ＭＳ Ｐゴシック" pitchFamily="34" charset="-128"/>
              </a:defRPr>
            </a:lvl7pPr>
            <a:lvl8pPr marL="3494151" indent="-232943" defTabSz="465887" eaLnBrk="0" fontAlgn="base" hangingPunct="0">
              <a:spcBef>
                <a:spcPct val="0"/>
              </a:spcBef>
              <a:spcAft>
                <a:spcPct val="0"/>
              </a:spcAft>
              <a:defRPr>
                <a:solidFill>
                  <a:schemeClr val="tx1"/>
                </a:solidFill>
                <a:latin typeface="Arial" pitchFamily="34" charset="0"/>
                <a:ea typeface="ＭＳ Ｐゴシック" pitchFamily="34" charset="-128"/>
              </a:defRPr>
            </a:lvl8pPr>
            <a:lvl9pPr marL="3960038" indent="-232943" defTabSz="465887"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E158910F-16EA-4DC1-B797-D826A51857A2}" type="slidenum">
              <a:rPr lang="en-US" smtClean="0">
                <a:solidFill>
                  <a:prstClr val="black"/>
                </a:solidFill>
                <a:latin typeface="Calibri" pitchFamily="34" charset="0"/>
              </a:rPr>
              <a:pPr eaLnBrk="1" hangingPunct="1"/>
              <a:t>26</a:t>
            </a:fld>
            <a:endParaRPr lang="en-US" smtClean="0">
              <a:solidFill>
                <a:prstClr val="black"/>
              </a:solidFill>
              <a:latin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We rely on liquid fuels for almost every aspect of food production, food distribution, commerce, and public safety.  For the multitude of vehicles upon which we rely, especially heavy duty equipment, liquid fuel is the safest, densest, and most economical way to store energy.  </a:t>
            </a:r>
          </a:p>
          <a:p>
            <a:pPr eaLnBrk="1" hangingPunct="1">
              <a:spcBef>
                <a:spcPct val="0"/>
              </a:spcBef>
            </a:pPr>
            <a:endParaRPr lang="en-US" dirty="0" smtClean="0"/>
          </a:p>
          <a:p>
            <a:pPr eaLnBrk="1" hangingPunct="1">
              <a:spcBef>
                <a:spcPct val="0"/>
              </a:spcBef>
            </a:pPr>
            <a:endParaRPr lang="en-US" dirty="0" smtClean="0"/>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ＭＳ Ｐゴシック" pitchFamily="34" charset="-128"/>
              </a:defRPr>
            </a:lvl1pPr>
            <a:lvl2pPr marL="757066" indent="-291179" eaLnBrk="0" hangingPunct="0">
              <a:defRPr>
                <a:solidFill>
                  <a:schemeClr val="tx1"/>
                </a:solidFill>
                <a:latin typeface="Arial" pitchFamily="34" charset="0"/>
                <a:ea typeface="ＭＳ Ｐゴシック" pitchFamily="34" charset="-128"/>
              </a:defRPr>
            </a:lvl2pPr>
            <a:lvl3pPr marL="1164717" indent="-232943" eaLnBrk="0" hangingPunct="0">
              <a:defRPr>
                <a:solidFill>
                  <a:schemeClr val="tx1"/>
                </a:solidFill>
                <a:latin typeface="Arial" pitchFamily="34" charset="0"/>
                <a:ea typeface="ＭＳ Ｐゴシック" pitchFamily="34" charset="-128"/>
              </a:defRPr>
            </a:lvl3pPr>
            <a:lvl4pPr marL="1630604" indent="-232943" eaLnBrk="0" hangingPunct="0">
              <a:defRPr>
                <a:solidFill>
                  <a:schemeClr val="tx1"/>
                </a:solidFill>
                <a:latin typeface="Arial" pitchFamily="34" charset="0"/>
                <a:ea typeface="ＭＳ Ｐゴシック" pitchFamily="34" charset="-128"/>
              </a:defRPr>
            </a:lvl4pPr>
            <a:lvl5pPr marL="2096491" indent="-232943" eaLnBrk="0" hangingPunct="0">
              <a:defRPr>
                <a:solidFill>
                  <a:schemeClr val="tx1"/>
                </a:solidFill>
                <a:latin typeface="Arial" pitchFamily="34" charset="0"/>
                <a:ea typeface="ＭＳ Ｐゴシック" pitchFamily="34" charset="-128"/>
              </a:defRPr>
            </a:lvl5pPr>
            <a:lvl6pPr marL="2562377" indent="-232943" defTabSz="464270" eaLnBrk="0" fontAlgn="base" hangingPunct="0">
              <a:spcBef>
                <a:spcPct val="0"/>
              </a:spcBef>
              <a:spcAft>
                <a:spcPct val="0"/>
              </a:spcAft>
              <a:defRPr>
                <a:solidFill>
                  <a:schemeClr val="tx1"/>
                </a:solidFill>
                <a:latin typeface="Arial" pitchFamily="34" charset="0"/>
                <a:ea typeface="ＭＳ Ｐゴシック" pitchFamily="34" charset="-128"/>
              </a:defRPr>
            </a:lvl6pPr>
            <a:lvl7pPr marL="3028264" indent="-232943" defTabSz="46427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94151" indent="-232943" defTabSz="464270" eaLnBrk="0" fontAlgn="base" hangingPunct="0">
              <a:spcBef>
                <a:spcPct val="0"/>
              </a:spcBef>
              <a:spcAft>
                <a:spcPct val="0"/>
              </a:spcAft>
              <a:defRPr>
                <a:solidFill>
                  <a:schemeClr val="tx1"/>
                </a:solidFill>
                <a:latin typeface="Arial" pitchFamily="34" charset="0"/>
                <a:ea typeface="ＭＳ Ｐゴシック" pitchFamily="34" charset="-128"/>
              </a:defRPr>
            </a:lvl8pPr>
            <a:lvl9pPr marL="3960038" indent="-232943" defTabSz="46427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defTabSz="464270" eaLnBrk="1" hangingPunct="1"/>
            <a:fld id="{3491F070-3E3C-46DF-AE62-2EA2C546C6EC}" type="slidenum">
              <a:rPr lang="en-US" smtClean="0">
                <a:solidFill>
                  <a:srgbClr val="000000"/>
                </a:solidFill>
                <a:latin typeface="Times New Roman" pitchFamily="18" charset="0"/>
              </a:rPr>
              <a:pPr defTabSz="464270" eaLnBrk="1" hangingPunct="1"/>
              <a:t>2</a:t>
            </a:fld>
            <a:endParaRPr lang="en-US" smtClean="0">
              <a:solidFill>
                <a:srgbClr val="000000"/>
              </a:solidFill>
              <a:latin typeface="Times New Roman"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smtClean="0"/>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ＭＳ Ｐゴシック" pitchFamily="34" charset="-128"/>
              </a:defRPr>
            </a:lvl1pPr>
            <a:lvl2pPr marL="757066" indent="-291179" eaLnBrk="0" hangingPunct="0">
              <a:defRPr>
                <a:solidFill>
                  <a:schemeClr val="tx1"/>
                </a:solidFill>
                <a:latin typeface="Arial" pitchFamily="34" charset="0"/>
                <a:ea typeface="ＭＳ Ｐゴシック" pitchFamily="34" charset="-128"/>
              </a:defRPr>
            </a:lvl2pPr>
            <a:lvl3pPr marL="1164717" indent="-232943" eaLnBrk="0" hangingPunct="0">
              <a:defRPr>
                <a:solidFill>
                  <a:schemeClr val="tx1"/>
                </a:solidFill>
                <a:latin typeface="Arial" pitchFamily="34" charset="0"/>
                <a:ea typeface="ＭＳ Ｐゴシック" pitchFamily="34" charset="-128"/>
              </a:defRPr>
            </a:lvl3pPr>
            <a:lvl4pPr marL="1630604" indent="-232943" eaLnBrk="0" hangingPunct="0">
              <a:defRPr>
                <a:solidFill>
                  <a:schemeClr val="tx1"/>
                </a:solidFill>
                <a:latin typeface="Arial" pitchFamily="34" charset="0"/>
                <a:ea typeface="ＭＳ Ｐゴシック" pitchFamily="34" charset="-128"/>
              </a:defRPr>
            </a:lvl4pPr>
            <a:lvl5pPr marL="2096491" indent="-232943" eaLnBrk="0" hangingPunct="0">
              <a:defRPr>
                <a:solidFill>
                  <a:schemeClr val="tx1"/>
                </a:solidFill>
                <a:latin typeface="Arial" pitchFamily="34" charset="0"/>
                <a:ea typeface="ＭＳ Ｐゴシック" pitchFamily="34" charset="-128"/>
              </a:defRPr>
            </a:lvl5pPr>
            <a:lvl6pPr marL="2562377" indent="-232943" defTabSz="464270" eaLnBrk="0" fontAlgn="base" hangingPunct="0">
              <a:spcBef>
                <a:spcPct val="0"/>
              </a:spcBef>
              <a:spcAft>
                <a:spcPct val="0"/>
              </a:spcAft>
              <a:defRPr>
                <a:solidFill>
                  <a:schemeClr val="tx1"/>
                </a:solidFill>
                <a:latin typeface="Arial" pitchFamily="34" charset="0"/>
                <a:ea typeface="ＭＳ Ｐゴシック" pitchFamily="34" charset="-128"/>
              </a:defRPr>
            </a:lvl6pPr>
            <a:lvl7pPr marL="3028264" indent="-232943" defTabSz="46427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94151" indent="-232943" defTabSz="464270" eaLnBrk="0" fontAlgn="base" hangingPunct="0">
              <a:spcBef>
                <a:spcPct val="0"/>
              </a:spcBef>
              <a:spcAft>
                <a:spcPct val="0"/>
              </a:spcAft>
              <a:defRPr>
                <a:solidFill>
                  <a:schemeClr val="tx1"/>
                </a:solidFill>
                <a:latin typeface="Arial" pitchFamily="34" charset="0"/>
                <a:ea typeface="ＭＳ Ｐゴシック" pitchFamily="34" charset="-128"/>
              </a:defRPr>
            </a:lvl8pPr>
            <a:lvl9pPr marL="3960038" indent="-232943" defTabSz="46427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defTabSz="464270" eaLnBrk="1" hangingPunct="1"/>
            <a:fld id="{3491F070-3E3C-46DF-AE62-2EA2C546C6EC}" type="slidenum">
              <a:rPr lang="en-US" smtClean="0">
                <a:solidFill>
                  <a:srgbClr val="000000"/>
                </a:solidFill>
                <a:latin typeface="Times New Roman" pitchFamily="18" charset="0"/>
              </a:rPr>
              <a:pPr defTabSz="464270" eaLnBrk="1" hangingPunct="1"/>
              <a:t>3</a:t>
            </a:fld>
            <a:endParaRPr lang="en-US" smtClean="0">
              <a:solidFill>
                <a:srgbClr val="000000"/>
              </a:solidFill>
              <a:latin typeface="Times New Roman"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18F25CB0-7066-4601-A11D-CB87AA6BFA35}" type="slidenum">
              <a:rPr lang="en-US" sz="1200">
                <a:solidFill>
                  <a:prstClr val="black"/>
                </a:solidFill>
                <a:latin typeface="Times New Roman" pitchFamily="18" charset="0"/>
              </a:rPr>
              <a:pPr eaLnBrk="1" hangingPunct="1"/>
              <a:t>5</a:t>
            </a:fld>
            <a:endParaRPr lang="en-US" sz="1200">
              <a:solidFill>
                <a:prstClr val="black"/>
              </a:solidFill>
              <a:latin typeface="Times New Roman" pitchFamily="18" charset="0"/>
            </a:endParaRPr>
          </a:p>
        </p:txBody>
      </p:sp>
      <p:sp>
        <p:nvSpPr>
          <p:cNvPr id="25602" name="Rectangle 2"/>
          <p:cNvSpPr>
            <a:spLocks noGrp="1" noRot="1" noChangeAspect="1" noChangeArrowheads="1" noTextEdit="1"/>
          </p:cNvSpPr>
          <p:nvPr>
            <p:ph type="sldImg"/>
          </p:nvPr>
        </p:nvSpPr>
        <p:spPr>
          <a:xfrm>
            <a:off x="1187450" y="701675"/>
            <a:ext cx="4637088" cy="3478213"/>
          </a:xfrm>
          <a:ln cap="flat">
            <a:solidFill>
              <a:schemeClr val="tx1"/>
            </a:solidFill>
          </a:ln>
        </p:spPr>
      </p:sp>
      <p:sp>
        <p:nvSpPr>
          <p:cNvPr id="25603" name="Rectangle 3"/>
          <p:cNvSpPr>
            <a:spLocks noGrp="1" noChangeArrowheads="1"/>
          </p:cNvSpPr>
          <p:nvPr>
            <p:ph type="body" idx="1"/>
          </p:nvPr>
        </p:nvSpPr>
        <p:spPr>
          <a:xfrm>
            <a:off x="934091" y="4415057"/>
            <a:ext cx="5142218" cy="418517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47" tIns="44087" rIns="89747" bIns="44087"/>
          <a:lstStyle/>
          <a:p>
            <a:pPr eaLnBrk="1" hangingPunct="1">
              <a:spcBef>
                <a:spcPct val="0"/>
              </a:spcBef>
            </a:pPr>
            <a:endParaRPr lang="en-US" smtClean="0">
              <a:latin typeface="Tahoma"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00D951-D248-4B47-9C80-DC7C9E26A857}" type="slidenum">
              <a:rPr lang="en-US" smtClean="0"/>
              <a:pPr/>
              <a:t>8</a:t>
            </a:fld>
            <a:endParaRPr lang="en-US" dirty="0"/>
          </a:p>
        </p:txBody>
      </p:sp>
    </p:spTree>
    <p:extLst>
      <p:ext uri="{BB962C8B-B14F-4D97-AF65-F5344CB8AC3E}">
        <p14:creationId xmlns:p14="http://schemas.microsoft.com/office/powerpoint/2010/main" val="37706065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Freeform 1"/>
          <p:cNvSpPr>
            <a:spLocks noChangeArrowheads="1"/>
          </p:cNvSpPr>
          <p:nvPr/>
        </p:nvSpPr>
        <p:spPr bwMode="auto">
          <a:xfrm>
            <a:off x="1207347" y="697230"/>
            <a:ext cx="4598952" cy="3486150"/>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solidFill>
            <a:srgbClr val="FFFFFF"/>
          </a:solidFill>
          <a:ln w="9360">
            <a:solidFill>
              <a:srgbClr val="000000"/>
            </a:solidFill>
            <a:miter lim="800000"/>
            <a:headEnd/>
            <a:tailEnd/>
          </a:ln>
        </p:spPr>
        <p:txBody>
          <a:bodyPr wrap="none" lIns="86742" tIns="45106" rIns="86742" bIns="45106" anchor="ctr"/>
          <a:lstStyle/>
          <a:p>
            <a:endParaRPr lang="en-US"/>
          </a:p>
        </p:txBody>
      </p:sp>
      <p:sp>
        <p:nvSpPr>
          <p:cNvPr id="51203" name="Notes Placeholder 2"/>
          <p:cNvSpPr>
            <a:spLocks noGrp="1"/>
          </p:cNvSpPr>
          <p:nvPr>
            <p:ph type="body" sz="quarter" idx="1"/>
          </p:nvPr>
        </p:nvSpPr>
        <p:spPr bwMode="auto">
          <a:xfrm>
            <a:off x="701041" y="4415791"/>
            <a:ext cx="5605074" cy="26336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spAutoFit/>
          </a:bodyPr>
          <a:lstStyle/>
          <a:p>
            <a:pPr>
              <a:buClr>
                <a:srgbClr val="000000"/>
              </a:buClr>
              <a:buFont typeface="Times New Roman" pitchFamily="18" charset="0"/>
              <a:buChar char="•"/>
            </a:pPr>
            <a:endParaRPr lang="en-US" smtClean="0">
              <a:ea typeface="ＭＳ Ｐゴシック"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00D951-D248-4B47-9C80-DC7C9E26A857}" type="slidenum">
              <a:rPr lang="en-US" smtClean="0"/>
              <a:pPr/>
              <a:t>13</a:t>
            </a:fld>
            <a:endParaRPr lang="en-US" dirty="0"/>
          </a:p>
        </p:txBody>
      </p:sp>
    </p:spTree>
    <p:extLst>
      <p:ext uri="{BB962C8B-B14F-4D97-AF65-F5344CB8AC3E}">
        <p14:creationId xmlns:p14="http://schemas.microsoft.com/office/powerpoint/2010/main" val="7704719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771528BA-D003-4467-B34D-013E56349508}" type="slidenum">
              <a:rPr lang="en-US" sz="1200">
                <a:solidFill>
                  <a:srgbClr val="4D4D4D"/>
                </a:solidFill>
                <a:latin typeface="Gill Sans"/>
                <a:sym typeface="Gill Sans"/>
              </a:rPr>
              <a:pPr eaLnBrk="1" hangingPunct="1"/>
              <a:t>14</a:t>
            </a:fld>
            <a:endParaRPr lang="en-US" sz="1200">
              <a:solidFill>
                <a:srgbClr val="4D4D4D"/>
              </a:solidFill>
              <a:latin typeface="Gill Sans"/>
              <a:sym typeface="Gill Sans"/>
            </a:endParaRPr>
          </a:p>
        </p:txBody>
      </p:sp>
      <p:sp>
        <p:nvSpPr>
          <p:cNvPr id="67586" name="Rectangle 2"/>
          <p:cNvSpPr>
            <a:spLocks noGrp="1" noRot="1" noChangeAspect="1" noChangeArrowheads="1" noTextEdit="1"/>
          </p:cNvSpPr>
          <p:nvPr>
            <p:ph type="sldImg"/>
          </p:nvPr>
        </p:nvSpPr>
        <p:spPr>
          <a:xfrm>
            <a:off x="1185863" y="698500"/>
            <a:ext cx="4645025" cy="3484563"/>
          </a:xfrm>
          <a:ln/>
        </p:spPr>
      </p:sp>
      <p:sp>
        <p:nvSpPr>
          <p:cNvPr id="675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7200">
              <a:spcBef>
                <a:spcPct val="0"/>
              </a:spcBef>
            </a:pPr>
            <a:endParaRPr lang="en-US" smtClean="0">
              <a:latin typeface="Tahoma"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54C6ED23-E683-4F2A-B5C2-6A228EB51AFF}" type="slidenum">
              <a:rPr lang="en-US" sz="1200">
                <a:solidFill>
                  <a:prstClr val="black"/>
                </a:solidFill>
                <a:latin typeface="Times New Roman" pitchFamily="18" charset="0"/>
              </a:rPr>
              <a:pPr eaLnBrk="1" hangingPunct="1"/>
              <a:t>15</a:t>
            </a:fld>
            <a:endParaRPr lang="en-US" sz="1200">
              <a:solidFill>
                <a:prstClr val="black"/>
              </a:solidFill>
              <a:latin typeface="Times New Roman" pitchFamily="18" charset="0"/>
            </a:endParaRPr>
          </a:p>
        </p:txBody>
      </p:sp>
      <p:sp>
        <p:nvSpPr>
          <p:cNvPr id="69634" name="Rectangle 2"/>
          <p:cNvSpPr>
            <a:spLocks noGrp="1" noRot="1" noChangeAspect="1" noChangeArrowheads="1" noTextEdit="1"/>
          </p:cNvSpPr>
          <p:nvPr>
            <p:ph type="sldImg"/>
          </p:nvPr>
        </p:nvSpPr>
        <p:spPr>
          <a:xfrm>
            <a:off x="1265899" y="699432"/>
            <a:ext cx="4481750" cy="3484112"/>
          </a:xfrm>
          <a:ln/>
        </p:spPr>
      </p:sp>
      <p:sp>
        <p:nvSpPr>
          <p:cNvPr id="696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smtClean="0">
              <a:latin typeface="Tahoma"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758613" y="1950720"/>
            <a:ext cx="11166788" cy="2600960"/>
          </a:xfrm>
          <a:ln>
            <a:noFill/>
          </a:ln>
        </p:spPr>
        <p:txBody>
          <a:bodyPr vert="horz" tIns="0" rIns="25994"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80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758613" y="4591695"/>
            <a:ext cx="11171123" cy="2492587"/>
          </a:xfrm>
        </p:spPr>
        <p:txBody>
          <a:bodyPr lIns="0" rIns="25994"/>
          <a:lstStyle>
            <a:lvl1pPr marL="0" marR="64986" indent="0" algn="r">
              <a:buNone/>
              <a:defRPr>
                <a:solidFill>
                  <a:schemeClr val="tx1"/>
                </a:solidFill>
              </a:defRPr>
            </a:lvl1pPr>
            <a:lvl2pPr marL="649860" indent="0" algn="ctr">
              <a:buNone/>
            </a:lvl2pPr>
            <a:lvl3pPr marL="1299724" indent="0" algn="ctr">
              <a:buNone/>
            </a:lvl3pPr>
            <a:lvl4pPr marL="1949594" indent="0" algn="ctr">
              <a:buNone/>
            </a:lvl4pPr>
            <a:lvl5pPr marL="2599457" indent="0" algn="ctr">
              <a:buNone/>
            </a:lvl5pPr>
            <a:lvl6pPr marL="3249319" indent="0" algn="ctr">
              <a:buNone/>
            </a:lvl6pPr>
            <a:lvl7pPr marL="3899187" indent="0" algn="ctr">
              <a:buNone/>
            </a:lvl7pPr>
            <a:lvl8pPr marL="4549043" indent="0" algn="ctr">
              <a:buNone/>
            </a:lvl8pPr>
            <a:lvl9pPr marL="5198913"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56F4CF45-6333-477F-869B-497CE1925764}" type="datetimeFigureOut">
              <a:rPr lang="en-US" smtClean="0"/>
              <a:pPr/>
              <a:t>10/9/2012</a:t>
            </a:fld>
            <a:endParaRPr lang="en-US" dirty="0"/>
          </a:p>
        </p:txBody>
      </p:sp>
      <p:sp>
        <p:nvSpPr>
          <p:cNvPr id="19" name="Footer Placeholder 18"/>
          <p:cNvSpPr>
            <a:spLocks noGrp="1"/>
          </p:cNvSpPr>
          <p:nvPr>
            <p:ph type="ftr" sz="quarter" idx="11"/>
          </p:nvPr>
        </p:nvSpPr>
        <p:spPr/>
        <p:txBody>
          <a:bodyPr/>
          <a:lstStyle/>
          <a:p>
            <a:endParaRPr lang="en-US" dirty="0"/>
          </a:p>
        </p:txBody>
      </p:sp>
      <p:sp>
        <p:nvSpPr>
          <p:cNvPr id="27" name="Slide Number Placeholder 26"/>
          <p:cNvSpPr>
            <a:spLocks noGrp="1"/>
          </p:cNvSpPr>
          <p:nvPr>
            <p:ph type="sldNum" sz="quarter" idx="12"/>
          </p:nvPr>
        </p:nvSpPr>
        <p:spPr/>
        <p:txBody>
          <a:bodyPr/>
          <a:lstStyle/>
          <a:p>
            <a:fld id="{D90F3530-434B-4A1D-8EC8-C629D129874C}"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6F4CF45-6333-477F-869B-497CE1925764}" type="datetimeFigureOut">
              <a:rPr lang="en-US" smtClean="0"/>
              <a:pPr/>
              <a:t>10/9/2012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90F3530-434B-4A1D-8EC8-C629D129874C}" type="slidenum">
              <a:rPr lang="en-US" smtClean="0"/>
              <a:pPr/>
              <a:t>‹#›</a:t>
            </a:fld>
            <a:endParaRPr lang="en-US" dirty="0"/>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032" y="6827520"/>
            <a:ext cx="7802880" cy="806027"/>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549032" y="871502"/>
            <a:ext cx="7802880" cy="5852160"/>
          </a:xfrm>
        </p:spPr>
        <p:txBody>
          <a:bodyPr/>
          <a:lstStyle>
            <a:lvl1pPr marL="0" indent="0">
              <a:buNone/>
              <a:defRPr sz="4600"/>
            </a:lvl1pPr>
            <a:lvl2pPr marL="649995" indent="0">
              <a:buNone/>
              <a:defRPr sz="4000"/>
            </a:lvl2pPr>
            <a:lvl3pPr marL="1299992" indent="0">
              <a:buNone/>
              <a:defRPr sz="3400"/>
            </a:lvl3pPr>
            <a:lvl4pPr marL="1949993" indent="0">
              <a:buNone/>
              <a:defRPr sz="2800"/>
            </a:lvl4pPr>
            <a:lvl5pPr marL="2599989" indent="0">
              <a:buNone/>
              <a:defRPr sz="2800"/>
            </a:lvl5pPr>
            <a:lvl6pPr marL="3249984" indent="0">
              <a:buNone/>
              <a:defRPr sz="2800"/>
            </a:lvl6pPr>
            <a:lvl7pPr marL="3899984" indent="0">
              <a:buNone/>
              <a:defRPr sz="2800"/>
            </a:lvl7pPr>
            <a:lvl8pPr marL="4549976" indent="0">
              <a:buNone/>
              <a:defRPr sz="2800"/>
            </a:lvl8pPr>
            <a:lvl9pPr marL="5199977" indent="0">
              <a:buNone/>
              <a:defRPr sz="2800"/>
            </a:lvl9pPr>
          </a:lstStyle>
          <a:p>
            <a:endParaRPr lang="en-US"/>
          </a:p>
        </p:txBody>
      </p:sp>
      <p:sp>
        <p:nvSpPr>
          <p:cNvPr id="4" name="Text Placeholder 3"/>
          <p:cNvSpPr>
            <a:spLocks noGrp="1"/>
          </p:cNvSpPr>
          <p:nvPr>
            <p:ph type="body" sz="half" idx="2"/>
          </p:nvPr>
        </p:nvSpPr>
        <p:spPr>
          <a:xfrm>
            <a:off x="2549032" y="7633547"/>
            <a:ext cx="7802880" cy="1144693"/>
          </a:xfrm>
        </p:spPr>
        <p:txBody>
          <a:bodyPr/>
          <a:lstStyle>
            <a:lvl1pPr marL="0" indent="0">
              <a:buNone/>
              <a:defRPr sz="2000"/>
            </a:lvl1pPr>
            <a:lvl2pPr marL="649995" indent="0">
              <a:buNone/>
              <a:defRPr sz="1700"/>
            </a:lvl2pPr>
            <a:lvl3pPr marL="1299992" indent="0">
              <a:buNone/>
              <a:defRPr sz="1400"/>
            </a:lvl3pPr>
            <a:lvl4pPr marL="1949993" indent="0">
              <a:buNone/>
              <a:defRPr sz="1300"/>
            </a:lvl4pPr>
            <a:lvl5pPr marL="2599989" indent="0">
              <a:buNone/>
              <a:defRPr sz="1300"/>
            </a:lvl5pPr>
            <a:lvl6pPr marL="3249984" indent="0">
              <a:buNone/>
              <a:defRPr sz="1300"/>
            </a:lvl6pPr>
            <a:lvl7pPr marL="3899984" indent="0">
              <a:buNone/>
              <a:defRPr sz="1300"/>
            </a:lvl7pPr>
            <a:lvl8pPr marL="4549976" indent="0">
              <a:buNone/>
              <a:defRPr sz="1300"/>
            </a:lvl8pPr>
            <a:lvl9pPr marL="5199977"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B4062A-E273-471D-AEC5-B57A3D2CD9EA}" type="datetimeFigureOut">
              <a:rPr lang="en-US" smtClean="0">
                <a:solidFill>
                  <a:prstClr val="black">
                    <a:tint val="75000"/>
                  </a:prstClr>
                </a:solidFill>
              </a:rPr>
              <a:pPr/>
              <a:t>10/9/2012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4DD6F85-3026-4D57-BCCF-8891BA9422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608132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B4062A-E273-471D-AEC5-B57A3D2CD9EA}" type="datetimeFigureOut">
              <a:rPr lang="en-US" smtClean="0">
                <a:solidFill>
                  <a:prstClr val="black">
                    <a:tint val="75000"/>
                  </a:prstClr>
                </a:solidFill>
              </a:rPr>
              <a:pPr/>
              <a:t>10/9/2012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DD6F85-3026-4D57-BCCF-8891BA9422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886204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480" y="390607"/>
            <a:ext cx="2926080" cy="832216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240" y="390607"/>
            <a:ext cx="8561493" cy="832216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B4062A-E273-471D-AEC5-B57A3D2CD9EA}" type="datetimeFigureOut">
              <a:rPr lang="en-US" smtClean="0">
                <a:solidFill>
                  <a:prstClr val="black">
                    <a:tint val="75000"/>
                  </a:prstClr>
                </a:solidFill>
              </a:rPr>
              <a:pPr/>
              <a:t>10/9/2012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DD6F85-3026-4D57-BCCF-8891BA9422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11369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480" y="1300498"/>
            <a:ext cx="2926080" cy="741228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50240" y="1300498"/>
            <a:ext cx="8561493" cy="741228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6F4CF45-6333-477F-869B-497CE1925764}" type="datetimeFigureOut">
              <a:rPr lang="en-US" smtClean="0"/>
              <a:pPr/>
              <a:t>10/9/2012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90F3530-434B-4A1D-8EC8-C629D129874C}"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758613" y="1950720"/>
            <a:ext cx="11166788" cy="2600960"/>
          </a:xfrm>
          <a:ln>
            <a:noFill/>
          </a:ln>
        </p:spPr>
        <p:txBody>
          <a:bodyPr vert="horz" tIns="0" rIns="25995"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80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758613" y="4591695"/>
            <a:ext cx="11171123" cy="2492587"/>
          </a:xfrm>
        </p:spPr>
        <p:txBody>
          <a:bodyPr lIns="0" rIns="25995"/>
          <a:lstStyle>
            <a:lvl1pPr marL="0" marR="64990" indent="0" algn="r">
              <a:buNone/>
              <a:defRPr>
                <a:solidFill>
                  <a:schemeClr val="tx1"/>
                </a:solidFill>
              </a:defRPr>
            </a:lvl1pPr>
            <a:lvl2pPr marL="649894" indent="0" algn="ctr">
              <a:buNone/>
            </a:lvl2pPr>
            <a:lvl3pPr marL="1299791" indent="0" algn="ctr">
              <a:buNone/>
            </a:lvl3pPr>
            <a:lvl4pPr marL="1949694" indent="0" algn="ctr">
              <a:buNone/>
            </a:lvl4pPr>
            <a:lvl5pPr marL="2599590" indent="0" algn="ctr">
              <a:buNone/>
            </a:lvl5pPr>
            <a:lvl6pPr marL="3249485" indent="0" algn="ctr">
              <a:buNone/>
            </a:lvl6pPr>
            <a:lvl7pPr marL="3899387" indent="0" algn="ctr">
              <a:buNone/>
            </a:lvl7pPr>
            <a:lvl8pPr marL="4549276" indent="0" algn="ctr">
              <a:buNone/>
            </a:lvl8pPr>
            <a:lvl9pPr marL="5199179"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56F4CF45-6333-477F-869B-497CE1925764}" type="datetimeFigureOut">
              <a:rPr lang="en-US" smtClean="0">
                <a:solidFill>
                  <a:srgbClr val="DBF5F9">
                    <a:shade val="90000"/>
                  </a:srgbClr>
                </a:solidFill>
              </a:rPr>
              <a:pPr/>
              <a:t>10/9/2012</a:t>
            </a:fld>
            <a:endParaRPr lang="en-US">
              <a:solidFill>
                <a:srgbClr val="DBF5F9">
                  <a:shade val="90000"/>
                </a:srgbClr>
              </a:solidFill>
            </a:endParaRPr>
          </a:p>
        </p:txBody>
      </p:sp>
      <p:sp>
        <p:nvSpPr>
          <p:cNvPr id="19" name="Footer Placeholder 18"/>
          <p:cNvSpPr>
            <a:spLocks noGrp="1"/>
          </p:cNvSpPr>
          <p:nvPr>
            <p:ph type="ftr" sz="quarter" idx="11"/>
          </p:nvPr>
        </p:nvSpPr>
        <p:spPr/>
        <p:txBody>
          <a:bodyPr/>
          <a:lstStyle/>
          <a:p>
            <a:endParaRPr lang="en-US">
              <a:solidFill>
                <a:srgbClr val="DBF5F9">
                  <a:shade val="90000"/>
                </a:srgbClr>
              </a:solidFill>
            </a:endParaRPr>
          </a:p>
        </p:txBody>
      </p:sp>
      <p:sp>
        <p:nvSpPr>
          <p:cNvPr id="27" name="Slide Number Placeholder 26"/>
          <p:cNvSpPr>
            <a:spLocks noGrp="1"/>
          </p:cNvSpPr>
          <p:nvPr>
            <p:ph type="sldNum" sz="quarter" idx="12"/>
          </p:nvPr>
        </p:nvSpPr>
        <p:spPr/>
        <p:txBody>
          <a:bodyPr/>
          <a:lstStyle/>
          <a:p>
            <a:fld id="{D90F3530-434B-4A1D-8EC8-C629D129874C}"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39668000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6F4CF45-6333-477F-869B-497CE1925764}" type="datetimeFigureOut">
              <a:rPr lang="en-US" smtClean="0">
                <a:solidFill>
                  <a:srgbClr val="DBF5F9">
                    <a:shade val="90000"/>
                  </a:srgbClr>
                </a:solidFill>
              </a:rPr>
              <a:pPr/>
              <a:t>10/9/2012</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D90F3530-434B-4A1D-8EC8-C629D129874C}"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15090108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54278" y="1872691"/>
            <a:ext cx="11054080" cy="1937715"/>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80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54278" y="3846633"/>
            <a:ext cx="11054080" cy="2147146"/>
          </a:xfrm>
        </p:spPr>
        <p:txBody>
          <a:bodyPr lIns="64990" rIns="64990" anchor="t"/>
          <a:lstStyle>
            <a:lvl1pPr marL="0" indent="0">
              <a:buNone/>
              <a:defRPr sz="3100">
                <a:solidFill>
                  <a:schemeClr val="tx1"/>
                </a:solidFill>
              </a:defRPr>
            </a:lvl1pPr>
            <a:lvl2pPr>
              <a:buNone/>
              <a:defRPr sz="2600">
                <a:solidFill>
                  <a:schemeClr val="tx1">
                    <a:tint val="75000"/>
                  </a:schemeClr>
                </a:solidFill>
              </a:defRPr>
            </a:lvl2pPr>
            <a:lvl3pPr>
              <a:buNone/>
              <a:defRPr sz="2300">
                <a:solidFill>
                  <a:schemeClr val="tx1">
                    <a:tint val="75000"/>
                  </a:schemeClr>
                </a:solidFill>
              </a:defRPr>
            </a:lvl3pPr>
            <a:lvl4pPr>
              <a:buNone/>
              <a:defRPr sz="2000">
                <a:solidFill>
                  <a:schemeClr val="tx1">
                    <a:tint val="75000"/>
                  </a:schemeClr>
                </a:solidFill>
              </a:defRPr>
            </a:lvl4pPr>
            <a:lvl5pPr>
              <a:buNone/>
              <a:defRPr sz="20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56F4CF45-6333-477F-869B-497CE1925764}" type="datetimeFigureOut">
              <a:rPr lang="en-US" smtClean="0">
                <a:solidFill>
                  <a:srgbClr val="DBF5F9">
                    <a:shade val="90000"/>
                  </a:srgbClr>
                </a:solidFill>
              </a:rPr>
              <a:pPr/>
              <a:t>10/9/2012</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D90F3530-434B-4A1D-8EC8-C629D129874C}"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22528776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240" y="1001370"/>
            <a:ext cx="11704320" cy="16256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650240" y="2730788"/>
            <a:ext cx="5743787" cy="6307328"/>
          </a:xfrm>
        </p:spPr>
        <p:txBody>
          <a:bodyPr/>
          <a:lstStyle>
            <a:lvl1pPr>
              <a:defRPr sz="3700"/>
            </a:lvl1pPr>
            <a:lvl2pPr>
              <a:defRPr sz="3400"/>
            </a:lvl2pPr>
            <a:lvl3pPr>
              <a:defRPr sz="2800"/>
            </a:lvl3pPr>
            <a:lvl4pPr>
              <a:defRPr sz="2600"/>
            </a:lvl4pPr>
            <a:lvl5pPr>
              <a:defRPr sz="2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610773" y="2730788"/>
            <a:ext cx="5743787" cy="6307328"/>
          </a:xfrm>
        </p:spPr>
        <p:txBody>
          <a:bodyPr/>
          <a:lstStyle>
            <a:lvl1pPr>
              <a:defRPr sz="3700"/>
            </a:lvl1pPr>
            <a:lvl2pPr>
              <a:defRPr sz="3400"/>
            </a:lvl2pPr>
            <a:lvl3pPr>
              <a:defRPr sz="2800"/>
            </a:lvl3pPr>
            <a:lvl4pPr>
              <a:defRPr sz="2600"/>
            </a:lvl4pPr>
            <a:lvl5pPr>
              <a:defRPr sz="2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56F4CF45-6333-477F-869B-497CE1925764}" type="datetimeFigureOut">
              <a:rPr lang="en-US" smtClean="0">
                <a:solidFill>
                  <a:srgbClr val="DBF5F9">
                    <a:shade val="90000"/>
                  </a:srgbClr>
                </a:solidFill>
              </a:rPr>
              <a:pPr/>
              <a:t>10/9/2012</a:t>
            </a:fld>
            <a:endParaRPr lang="en-US">
              <a:solidFill>
                <a:srgbClr val="DBF5F9">
                  <a:shade val="90000"/>
                </a:srgbClr>
              </a:solidFill>
            </a:endParaRPr>
          </a:p>
        </p:txBody>
      </p:sp>
      <p:sp>
        <p:nvSpPr>
          <p:cNvPr id="6" name="Footer Placeholder 5"/>
          <p:cNvSpPr>
            <a:spLocks noGrp="1"/>
          </p:cNvSpPr>
          <p:nvPr>
            <p:ph type="ftr" sz="quarter" idx="11"/>
          </p:nvPr>
        </p:nvSpPr>
        <p:spPr/>
        <p:txBody>
          <a:bodyPr/>
          <a:lstStyle/>
          <a:p>
            <a:endParaRPr lang="en-US">
              <a:solidFill>
                <a:srgbClr val="DBF5F9">
                  <a:shade val="90000"/>
                </a:srgbClr>
              </a:solidFill>
            </a:endParaRPr>
          </a:p>
        </p:txBody>
      </p:sp>
      <p:sp>
        <p:nvSpPr>
          <p:cNvPr id="7" name="Slide Number Placeholder 6"/>
          <p:cNvSpPr>
            <a:spLocks noGrp="1"/>
          </p:cNvSpPr>
          <p:nvPr>
            <p:ph type="sldNum" sz="quarter" idx="12"/>
          </p:nvPr>
        </p:nvSpPr>
        <p:spPr/>
        <p:txBody>
          <a:bodyPr/>
          <a:lstStyle/>
          <a:p>
            <a:fld id="{D90F3530-434B-4A1D-8EC8-C629D129874C}"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14496964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240" y="1001370"/>
            <a:ext cx="11704320" cy="1625600"/>
          </a:xfrm>
        </p:spPr>
        <p:txBody>
          <a:bodyPr tIns="6499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50240" y="2638575"/>
            <a:ext cx="5746045" cy="937745"/>
          </a:xfrm>
        </p:spPr>
        <p:txBody>
          <a:bodyPr lIns="64990" tIns="0" rIns="64990" bIns="0" anchor="ctr">
            <a:noAutofit/>
          </a:bodyPr>
          <a:lstStyle>
            <a:lvl1pPr marL="0" indent="0">
              <a:buNone/>
              <a:defRPr sz="3400" b="1" cap="none" baseline="0">
                <a:solidFill>
                  <a:schemeClr val="tx2"/>
                </a:solidFill>
                <a:effectLst/>
              </a:defRPr>
            </a:lvl1pPr>
            <a:lvl2pPr>
              <a:buNone/>
              <a:defRPr sz="2800" b="1"/>
            </a:lvl2pPr>
            <a:lvl3pPr>
              <a:buNone/>
              <a:defRPr sz="2600" b="1"/>
            </a:lvl3pPr>
            <a:lvl4pPr>
              <a:buNone/>
              <a:defRPr sz="2300" b="1"/>
            </a:lvl4pPr>
            <a:lvl5pPr>
              <a:buNone/>
              <a:defRPr sz="23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606260" y="2644991"/>
            <a:ext cx="5748302" cy="931332"/>
          </a:xfrm>
        </p:spPr>
        <p:txBody>
          <a:bodyPr lIns="64990" tIns="0" rIns="64990" bIns="0" anchor="ctr"/>
          <a:lstStyle>
            <a:lvl1pPr marL="0" indent="0">
              <a:buNone/>
              <a:defRPr sz="3400" b="1" cap="none" baseline="0">
                <a:solidFill>
                  <a:schemeClr val="tx2"/>
                </a:solidFill>
                <a:effectLst/>
              </a:defRPr>
            </a:lvl1pPr>
            <a:lvl2pPr>
              <a:buNone/>
              <a:defRPr sz="2800" b="1"/>
            </a:lvl2pPr>
            <a:lvl3pPr>
              <a:buNone/>
              <a:defRPr sz="2600" b="1"/>
            </a:lvl3pPr>
            <a:lvl4pPr>
              <a:buNone/>
              <a:defRPr sz="2300" b="1"/>
            </a:lvl4pPr>
            <a:lvl5pPr>
              <a:buNone/>
              <a:defRPr sz="23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50240" y="3576320"/>
            <a:ext cx="5746045" cy="5469468"/>
          </a:xfrm>
        </p:spPr>
        <p:txBody>
          <a:bodyPr tIns="0"/>
          <a:lstStyle>
            <a:lvl1pPr>
              <a:defRPr sz="3100"/>
            </a:lvl1pPr>
            <a:lvl2pPr>
              <a:defRPr sz="2800"/>
            </a:lvl2pPr>
            <a:lvl3pPr>
              <a:defRPr sz="2600"/>
            </a:lvl3pPr>
            <a:lvl4pPr>
              <a:defRPr sz="2300"/>
            </a:lvl4pPr>
            <a:lvl5pPr>
              <a:defRPr sz="23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6606260" y="3576320"/>
            <a:ext cx="5748302" cy="5469468"/>
          </a:xfrm>
        </p:spPr>
        <p:txBody>
          <a:bodyPr tIns="0"/>
          <a:lstStyle>
            <a:lvl1pPr>
              <a:defRPr sz="3100"/>
            </a:lvl1pPr>
            <a:lvl2pPr>
              <a:defRPr sz="2800"/>
            </a:lvl2pPr>
            <a:lvl3pPr>
              <a:defRPr sz="2600"/>
            </a:lvl3pPr>
            <a:lvl4pPr>
              <a:defRPr sz="2300"/>
            </a:lvl4pPr>
            <a:lvl5pPr>
              <a:defRPr sz="23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56F4CF45-6333-477F-869B-497CE1925764}" type="datetimeFigureOut">
              <a:rPr lang="en-US" smtClean="0">
                <a:solidFill>
                  <a:srgbClr val="DBF5F9">
                    <a:shade val="90000"/>
                  </a:srgbClr>
                </a:solidFill>
              </a:rPr>
              <a:pPr/>
              <a:t>10/9/2012</a:t>
            </a:fld>
            <a:endParaRPr lang="en-US">
              <a:solidFill>
                <a:srgbClr val="DBF5F9">
                  <a:shade val="90000"/>
                </a:srgbClr>
              </a:solidFill>
            </a:endParaRPr>
          </a:p>
        </p:txBody>
      </p:sp>
      <p:sp>
        <p:nvSpPr>
          <p:cNvPr id="8" name="Footer Placeholder 7"/>
          <p:cNvSpPr>
            <a:spLocks noGrp="1"/>
          </p:cNvSpPr>
          <p:nvPr>
            <p:ph type="ftr" sz="quarter" idx="11"/>
          </p:nvPr>
        </p:nvSpPr>
        <p:spPr/>
        <p:txBody>
          <a:bodyPr/>
          <a:lstStyle/>
          <a:p>
            <a:endParaRPr lang="en-US">
              <a:solidFill>
                <a:srgbClr val="DBF5F9">
                  <a:shade val="90000"/>
                </a:srgbClr>
              </a:solidFill>
            </a:endParaRPr>
          </a:p>
        </p:txBody>
      </p:sp>
      <p:sp>
        <p:nvSpPr>
          <p:cNvPr id="9" name="Slide Number Placeholder 8"/>
          <p:cNvSpPr>
            <a:spLocks noGrp="1"/>
          </p:cNvSpPr>
          <p:nvPr>
            <p:ph type="sldNum" sz="quarter" idx="12"/>
          </p:nvPr>
        </p:nvSpPr>
        <p:spPr/>
        <p:txBody>
          <a:bodyPr/>
          <a:lstStyle/>
          <a:p>
            <a:fld id="{D90F3530-434B-4A1D-8EC8-C629D129874C}"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38580894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240" y="1001370"/>
            <a:ext cx="11812693" cy="1625600"/>
          </a:xfrm>
        </p:spPr>
        <p:txBody>
          <a:bodyPr vert="horz" tIns="6499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71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56F4CF45-6333-477F-869B-497CE1925764}" type="datetimeFigureOut">
              <a:rPr lang="en-US" smtClean="0">
                <a:solidFill>
                  <a:srgbClr val="DBF5F9">
                    <a:shade val="90000"/>
                  </a:srgbClr>
                </a:solidFill>
              </a:rPr>
              <a:pPr/>
              <a:t>10/9/2012</a:t>
            </a:fld>
            <a:endParaRPr lang="en-US">
              <a:solidFill>
                <a:srgbClr val="DBF5F9">
                  <a:shade val="90000"/>
                </a:srgbClr>
              </a:solidFill>
            </a:endParaRPr>
          </a:p>
        </p:txBody>
      </p:sp>
      <p:sp>
        <p:nvSpPr>
          <p:cNvPr id="4" name="Footer Placeholder 3"/>
          <p:cNvSpPr>
            <a:spLocks noGrp="1"/>
          </p:cNvSpPr>
          <p:nvPr>
            <p:ph type="ftr" sz="quarter" idx="11"/>
          </p:nvPr>
        </p:nvSpPr>
        <p:spPr/>
        <p:txBody>
          <a:bodyPr/>
          <a:lstStyle/>
          <a:p>
            <a:endParaRPr lang="en-US">
              <a:solidFill>
                <a:srgbClr val="DBF5F9">
                  <a:shade val="90000"/>
                </a:srgbClr>
              </a:solidFill>
            </a:endParaRPr>
          </a:p>
        </p:txBody>
      </p:sp>
      <p:sp>
        <p:nvSpPr>
          <p:cNvPr id="5" name="Slide Number Placeholder 4"/>
          <p:cNvSpPr>
            <a:spLocks noGrp="1"/>
          </p:cNvSpPr>
          <p:nvPr>
            <p:ph type="sldNum" sz="quarter" idx="12"/>
          </p:nvPr>
        </p:nvSpPr>
        <p:spPr/>
        <p:txBody>
          <a:bodyPr/>
          <a:lstStyle/>
          <a:p>
            <a:fld id="{D90F3530-434B-4A1D-8EC8-C629D129874C}"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25697231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F4CF45-6333-477F-869B-497CE1925764}" type="datetimeFigureOut">
              <a:rPr lang="en-US" smtClean="0">
                <a:solidFill>
                  <a:srgbClr val="DBF5F9">
                    <a:shade val="90000"/>
                  </a:srgbClr>
                </a:solidFill>
              </a:rPr>
              <a:pPr/>
              <a:t>10/9/2012</a:t>
            </a:fld>
            <a:endParaRPr lang="en-US">
              <a:solidFill>
                <a:srgbClr val="DBF5F9">
                  <a:shade val="90000"/>
                </a:srgbClr>
              </a:solidFill>
            </a:endParaRPr>
          </a:p>
        </p:txBody>
      </p:sp>
      <p:sp>
        <p:nvSpPr>
          <p:cNvPr id="3" name="Footer Placeholder 2"/>
          <p:cNvSpPr>
            <a:spLocks noGrp="1"/>
          </p:cNvSpPr>
          <p:nvPr>
            <p:ph type="ftr" sz="quarter" idx="11"/>
          </p:nvPr>
        </p:nvSpPr>
        <p:spPr/>
        <p:txBody>
          <a:bodyPr/>
          <a:lstStyle/>
          <a:p>
            <a:endParaRPr lang="en-US">
              <a:solidFill>
                <a:srgbClr val="DBF5F9">
                  <a:shade val="90000"/>
                </a:srgbClr>
              </a:solidFill>
            </a:endParaRPr>
          </a:p>
        </p:txBody>
      </p:sp>
      <p:sp>
        <p:nvSpPr>
          <p:cNvPr id="4" name="Slide Number Placeholder 3"/>
          <p:cNvSpPr>
            <a:spLocks noGrp="1"/>
          </p:cNvSpPr>
          <p:nvPr>
            <p:ph type="sldNum" sz="quarter" idx="12"/>
          </p:nvPr>
        </p:nvSpPr>
        <p:spPr/>
        <p:txBody>
          <a:bodyPr/>
          <a:lstStyle/>
          <a:p>
            <a:fld id="{D90F3530-434B-4A1D-8EC8-C629D129874C}"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5719148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75360" y="731523"/>
            <a:ext cx="3901440" cy="1652693"/>
          </a:xfrm>
        </p:spPr>
        <p:txBody>
          <a:bodyPr lIns="0" anchor="b">
            <a:noAutofit/>
          </a:bodyPr>
          <a:lstStyle>
            <a:lvl1pPr algn="l" rtl="0">
              <a:spcBef>
                <a:spcPct val="0"/>
              </a:spcBef>
              <a:buNone/>
              <a:defRPr sz="37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75360" y="2384213"/>
            <a:ext cx="3901440" cy="6502400"/>
          </a:xfrm>
        </p:spPr>
        <p:txBody>
          <a:bodyPr lIns="25995" rIns="25995"/>
          <a:lstStyle>
            <a:lvl1pPr marL="0" indent="0" algn="l">
              <a:buNone/>
              <a:defRPr sz="2000"/>
            </a:lvl1pPr>
            <a:lvl2pPr indent="0" algn="l">
              <a:buNone/>
              <a:defRPr sz="1700"/>
            </a:lvl2pPr>
            <a:lvl3pPr indent="0" algn="l">
              <a:buNone/>
              <a:defRPr sz="1400"/>
            </a:lvl3pPr>
            <a:lvl4pPr indent="0" algn="l">
              <a:buNone/>
              <a:defRPr sz="1300"/>
            </a:lvl4pPr>
            <a:lvl5pPr indent="0" algn="l">
              <a:buNone/>
              <a:defRPr sz="13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5084516" y="2384213"/>
            <a:ext cx="7270044" cy="6502400"/>
          </a:xfrm>
        </p:spPr>
        <p:txBody>
          <a:bodyPr tIns="0"/>
          <a:lstStyle>
            <a:lvl1pPr>
              <a:defRPr sz="4000"/>
            </a:lvl1pPr>
            <a:lvl2pPr>
              <a:defRPr sz="3700"/>
            </a:lvl2pPr>
            <a:lvl3pPr>
              <a:defRPr sz="3400"/>
            </a:lvl3pPr>
            <a:lvl4pPr>
              <a:defRPr sz="2800"/>
            </a:lvl4pPr>
            <a:lvl5pPr>
              <a:defRPr sz="2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56F4CF45-6333-477F-869B-497CE1925764}" type="datetimeFigureOut">
              <a:rPr lang="en-US" smtClean="0">
                <a:solidFill>
                  <a:srgbClr val="DBF5F9">
                    <a:shade val="90000"/>
                  </a:srgbClr>
                </a:solidFill>
              </a:rPr>
              <a:pPr/>
              <a:t>10/9/2012</a:t>
            </a:fld>
            <a:endParaRPr lang="en-US">
              <a:solidFill>
                <a:srgbClr val="DBF5F9">
                  <a:shade val="90000"/>
                </a:srgbClr>
              </a:solidFill>
            </a:endParaRPr>
          </a:p>
        </p:txBody>
      </p:sp>
      <p:sp>
        <p:nvSpPr>
          <p:cNvPr id="6" name="Footer Placeholder 5"/>
          <p:cNvSpPr>
            <a:spLocks noGrp="1"/>
          </p:cNvSpPr>
          <p:nvPr>
            <p:ph type="ftr" sz="quarter" idx="11"/>
          </p:nvPr>
        </p:nvSpPr>
        <p:spPr/>
        <p:txBody>
          <a:bodyPr/>
          <a:lstStyle/>
          <a:p>
            <a:endParaRPr lang="en-US">
              <a:solidFill>
                <a:srgbClr val="DBF5F9">
                  <a:shade val="90000"/>
                </a:srgbClr>
              </a:solidFill>
            </a:endParaRPr>
          </a:p>
        </p:txBody>
      </p:sp>
      <p:sp>
        <p:nvSpPr>
          <p:cNvPr id="7" name="Slide Number Placeholder 6"/>
          <p:cNvSpPr>
            <a:spLocks noGrp="1"/>
          </p:cNvSpPr>
          <p:nvPr>
            <p:ph type="sldNum" sz="quarter" idx="12"/>
          </p:nvPr>
        </p:nvSpPr>
        <p:spPr/>
        <p:txBody>
          <a:bodyPr/>
          <a:lstStyle/>
          <a:p>
            <a:fld id="{D90F3530-434B-4A1D-8EC8-C629D129874C}"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1065986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6F4CF45-6333-477F-869B-497CE1925764}" type="datetimeFigureOut">
              <a:rPr lang="en-US" smtClean="0"/>
              <a:pPr/>
              <a:t>10/9/2012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90F3530-434B-4A1D-8EC8-C629D129874C}"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502404" y="1575932"/>
            <a:ext cx="7477760" cy="585216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lIns="129978" tIns="64990" rIns="129978" bIns="64990" rtlCol="0" anchor="ctr"/>
          <a:lstStyle/>
          <a:p>
            <a:endParaRPr lang="en-US" sz="3100">
              <a:solidFill>
                <a:prstClr val="white"/>
              </a:solidFill>
            </a:endParaRPr>
          </a:p>
        </p:txBody>
      </p:sp>
      <p:sp>
        <p:nvSpPr>
          <p:cNvPr id="12" name="Right Triangle 11"/>
          <p:cNvSpPr/>
          <p:nvPr/>
        </p:nvSpPr>
        <p:spPr>
          <a:xfrm rot="420000" flipV="1">
            <a:off x="11383657" y="7622782"/>
            <a:ext cx="221082" cy="221082"/>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lIns="129978" tIns="64990" rIns="129978" bIns="64990" rtlCol="0" anchor="ctr"/>
          <a:lstStyle/>
          <a:p>
            <a:endParaRPr lang="en-US" sz="3100">
              <a:solidFill>
                <a:prstClr val="white"/>
              </a:solidFill>
            </a:endParaRPr>
          </a:p>
        </p:txBody>
      </p:sp>
      <p:sp>
        <p:nvSpPr>
          <p:cNvPr id="2" name="Title 1"/>
          <p:cNvSpPr>
            <a:spLocks noGrp="1"/>
          </p:cNvSpPr>
          <p:nvPr>
            <p:ph type="title"/>
          </p:nvPr>
        </p:nvSpPr>
        <p:spPr>
          <a:xfrm>
            <a:off x="866986" y="1673965"/>
            <a:ext cx="3147162" cy="2250839"/>
          </a:xfrm>
        </p:spPr>
        <p:txBody>
          <a:bodyPr vert="horz" lIns="64990" tIns="64990" rIns="64990" bIns="64990" anchor="b"/>
          <a:lstStyle>
            <a:lvl1pPr algn="l">
              <a:buNone/>
              <a:defRPr sz="28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866988" y="4023161"/>
            <a:ext cx="3142827" cy="3099477"/>
          </a:xfrm>
        </p:spPr>
        <p:txBody>
          <a:bodyPr lIns="90985" rIns="64990" bIns="64990" anchor="t"/>
          <a:lstStyle>
            <a:lvl1pPr marL="0" indent="0" algn="l">
              <a:spcBef>
                <a:spcPts val="356"/>
              </a:spcBef>
              <a:buFontTx/>
              <a:buNone/>
              <a:defRPr sz="1800"/>
            </a:lvl1pPr>
            <a:lvl2pPr>
              <a:defRPr sz="1700"/>
            </a:lvl2pPr>
            <a:lvl3pPr>
              <a:defRPr sz="1400"/>
            </a:lvl3pPr>
            <a:lvl4pPr>
              <a:defRPr sz="1300"/>
            </a:lvl4pPr>
            <a:lvl5pPr>
              <a:defRPr sz="13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56F4CF45-6333-477F-869B-497CE1925764}" type="datetimeFigureOut">
              <a:rPr lang="en-US" smtClean="0">
                <a:solidFill>
                  <a:srgbClr val="DBF5F9">
                    <a:shade val="90000"/>
                  </a:srgbClr>
                </a:solidFill>
              </a:rPr>
              <a:pPr/>
              <a:t>10/9/2012</a:t>
            </a:fld>
            <a:endParaRPr lang="en-US">
              <a:solidFill>
                <a:srgbClr val="DBF5F9">
                  <a:shade val="90000"/>
                </a:srgbClr>
              </a:solidFill>
            </a:endParaRPr>
          </a:p>
        </p:txBody>
      </p:sp>
      <p:sp>
        <p:nvSpPr>
          <p:cNvPr id="6" name="Footer Placeholder 5"/>
          <p:cNvSpPr>
            <a:spLocks noGrp="1"/>
          </p:cNvSpPr>
          <p:nvPr>
            <p:ph type="ftr" sz="quarter" idx="11"/>
          </p:nvPr>
        </p:nvSpPr>
        <p:spPr/>
        <p:txBody>
          <a:bodyPr/>
          <a:lstStyle/>
          <a:p>
            <a:endParaRPr lang="en-US">
              <a:solidFill>
                <a:srgbClr val="DBF5F9">
                  <a:shade val="90000"/>
                </a:srgbClr>
              </a:solidFill>
            </a:endParaRPr>
          </a:p>
        </p:txBody>
      </p:sp>
      <p:sp>
        <p:nvSpPr>
          <p:cNvPr id="7" name="Slide Number Placeholder 6"/>
          <p:cNvSpPr>
            <a:spLocks noGrp="1"/>
          </p:cNvSpPr>
          <p:nvPr>
            <p:ph type="sldNum" sz="quarter" idx="12"/>
          </p:nvPr>
        </p:nvSpPr>
        <p:spPr>
          <a:xfrm>
            <a:off x="11487573" y="9040157"/>
            <a:ext cx="866987" cy="519289"/>
          </a:xfrm>
        </p:spPr>
        <p:txBody>
          <a:bodyPr/>
          <a:lstStyle/>
          <a:p>
            <a:fld id="{D90F3530-434B-4A1D-8EC8-C629D129874C}" type="slidenum">
              <a:rPr lang="en-US" smtClean="0">
                <a:solidFill>
                  <a:srgbClr val="DBF5F9">
                    <a:shade val="90000"/>
                  </a:srgbClr>
                </a:solidFill>
              </a:rPr>
              <a:pPr/>
              <a:t>‹#›</a:t>
            </a:fld>
            <a:endParaRPr lang="en-US">
              <a:solidFill>
                <a:srgbClr val="DBF5F9">
                  <a:shade val="90000"/>
                </a:srgbClr>
              </a:solidFill>
            </a:endParaRPr>
          </a:p>
        </p:txBody>
      </p:sp>
      <p:sp>
        <p:nvSpPr>
          <p:cNvPr id="3" name="Picture Placeholder 2"/>
          <p:cNvSpPr>
            <a:spLocks noGrp="1"/>
          </p:cNvSpPr>
          <p:nvPr>
            <p:ph type="pic" idx="1"/>
          </p:nvPr>
        </p:nvSpPr>
        <p:spPr>
          <a:xfrm rot="420000">
            <a:off x="4957572" y="1705980"/>
            <a:ext cx="6567424" cy="5592064"/>
          </a:xfrm>
          <a:prstGeom prst="rect">
            <a:avLst/>
          </a:prstGeom>
          <a:solidFill>
            <a:schemeClr val="bg2"/>
          </a:solidFill>
          <a:ln w="3000" cap="rnd">
            <a:solidFill>
              <a:srgbClr val="C0C0C0"/>
            </a:solidFill>
            <a:round/>
          </a:ln>
          <a:effectLst/>
        </p:spPr>
        <p:txBody>
          <a:bodyPr/>
          <a:lstStyle>
            <a:lvl1pPr marL="0" indent="0">
              <a:buNone/>
              <a:defRPr sz="4600"/>
            </a:lvl1pPr>
          </a:lstStyle>
          <a:p>
            <a:r>
              <a:rPr kumimoji="0" lang="en-US" smtClean="0"/>
              <a:t>Click icon to add picture</a:t>
            </a:r>
            <a:endParaRPr kumimoji="0" lang="en-US" dirty="0"/>
          </a:p>
        </p:txBody>
      </p:sp>
      <p:sp>
        <p:nvSpPr>
          <p:cNvPr id="10" name="Freeform 9"/>
          <p:cNvSpPr>
            <a:spLocks/>
          </p:cNvSpPr>
          <p:nvPr/>
        </p:nvSpPr>
        <p:spPr bwMode="auto">
          <a:xfrm flipV="1">
            <a:off x="-13547" y="8272498"/>
            <a:ext cx="13031893" cy="1481102"/>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129978" tIns="64990" rIns="129978" bIns="64990" anchor="t" compatLnSpc="1"/>
          <a:lstStyle/>
          <a:p>
            <a:pPr algn="l"/>
            <a:endParaRPr lang="en-US" sz="3100">
              <a:solidFill>
                <a:prstClr val="white"/>
              </a:solidFill>
              <a:latin typeface="Constantia"/>
              <a:ea typeface="+mn-ea"/>
              <a:cs typeface="+mn-cs"/>
            </a:endParaRPr>
          </a:p>
        </p:txBody>
      </p:sp>
      <p:sp>
        <p:nvSpPr>
          <p:cNvPr id="11" name="Freeform 10"/>
          <p:cNvSpPr>
            <a:spLocks/>
          </p:cNvSpPr>
          <p:nvPr/>
        </p:nvSpPr>
        <p:spPr bwMode="auto">
          <a:xfrm flipV="1">
            <a:off x="6231467" y="8845988"/>
            <a:ext cx="6773333" cy="907627"/>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129978" tIns="64990" rIns="129978" bIns="64990" anchor="t" compatLnSpc="1"/>
          <a:lstStyle/>
          <a:p>
            <a:pPr algn="l"/>
            <a:endParaRPr lang="en-US" sz="3100">
              <a:solidFill>
                <a:prstClr val="white"/>
              </a:solidFill>
              <a:latin typeface="Constantia"/>
              <a:ea typeface="+mn-ea"/>
              <a:cs typeface="+mn-cs"/>
            </a:endParaRPr>
          </a:p>
        </p:txBody>
      </p:sp>
    </p:spTree>
    <p:extLst>
      <p:ext uri="{BB962C8B-B14F-4D97-AF65-F5344CB8AC3E}">
        <p14:creationId xmlns:p14="http://schemas.microsoft.com/office/powerpoint/2010/main" val="15957066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6F4CF45-6333-477F-869B-497CE1925764}" type="datetimeFigureOut">
              <a:rPr lang="en-US" smtClean="0">
                <a:solidFill>
                  <a:srgbClr val="DBF5F9">
                    <a:shade val="90000"/>
                  </a:srgbClr>
                </a:solidFill>
              </a:rPr>
              <a:pPr/>
              <a:t>10/9/2012</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D90F3530-434B-4A1D-8EC8-C629D129874C}"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18323016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480" y="1300496"/>
            <a:ext cx="2926080" cy="741228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50240" y="1300496"/>
            <a:ext cx="8561493" cy="741228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6F4CF45-6333-477F-869B-497CE1925764}" type="datetimeFigureOut">
              <a:rPr lang="en-US" smtClean="0">
                <a:solidFill>
                  <a:srgbClr val="DBF5F9">
                    <a:shade val="90000"/>
                  </a:srgbClr>
                </a:solidFill>
              </a:rPr>
              <a:pPr/>
              <a:t>10/9/2012</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D90F3530-434B-4A1D-8EC8-C629D129874C}"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20664448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6" y="3030540"/>
            <a:ext cx="11055350" cy="2090736"/>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701"/>
            <a:ext cx="9102726" cy="2492375"/>
          </a:xfrm>
        </p:spPr>
        <p:txBody>
          <a:bodyPr/>
          <a:lstStyle>
            <a:lvl1pPr marL="0" indent="0" algn="ctr">
              <a:buNone/>
              <a:defRPr/>
            </a:lvl1pPr>
            <a:lvl2pPr marL="456775" indent="0" algn="ctr">
              <a:buNone/>
              <a:defRPr/>
            </a:lvl2pPr>
            <a:lvl3pPr marL="913556" indent="0" algn="ctr">
              <a:buNone/>
              <a:defRPr/>
            </a:lvl3pPr>
            <a:lvl4pPr marL="1370332" indent="0" algn="ctr">
              <a:buNone/>
              <a:defRPr/>
            </a:lvl4pPr>
            <a:lvl5pPr marL="1827115" indent="0" algn="ctr">
              <a:buNone/>
              <a:defRPr/>
            </a:lvl5pPr>
            <a:lvl6pPr marL="2283894" indent="0" algn="ctr">
              <a:buNone/>
              <a:defRPr/>
            </a:lvl6pPr>
            <a:lvl7pPr marL="2740673" indent="0" algn="ctr">
              <a:buNone/>
              <a:defRPr/>
            </a:lvl7pPr>
            <a:lvl8pPr marL="3197455" indent="0" algn="ctr">
              <a:buNone/>
              <a:defRPr/>
            </a:lvl8pPr>
            <a:lvl9pPr marL="365423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65797688"/>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55837891"/>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2"/>
            <a:ext cx="11053761"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49"/>
            <a:ext cx="11053761" cy="2133601"/>
          </a:xfrm>
        </p:spPr>
        <p:txBody>
          <a:bodyPr anchor="b"/>
          <a:lstStyle>
            <a:lvl1pPr marL="0" indent="0">
              <a:buNone/>
              <a:defRPr sz="2000"/>
            </a:lvl1pPr>
            <a:lvl2pPr marL="456775" indent="0">
              <a:buNone/>
              <a:defRPr sz="1800"/>
            </a:lvl2pPr>
            <a:lvl3pPr marL="913556" indent="0">
              <a:buNone/>
              <a:defRPr sz="1600"/>
            </a:lvl3pPr>
            <a:lvl4pPr marL="1370332" indent="0">
              <a:buNone/>
              <a:defRPr sz="1400"/>
            </a:lvl4pPr>
            <a:lvl5pPr marL="1827115" indent="0">
              <a:buNone/>
              <a:defRPr sz="1400"/>
            </a:lvl5pPr>
            <a:lvl6pPr marL="2283894" indent="0">
              <a:buNone/>
              <a:defRPr sz="1400"/>
            </a:lvl6pPr>
            <a:lvl7pPr marL="2740673" indent="0">
              <a:buNone/>
              <a:defRPr sz="1400"/>
            </a:lvl7pPr>
            <a:lvl8pPr marL="3197455" indent="0">
              <a:buNone/>
              <a:defRPr sz="1400"/>
            </a:lvl8pPr>
            <a:lvl9pPr marL="3654233" indent="0">
              <a:buNone/>
              <a:defRPr sz="1400"/>
            </a:lvl9pPr>
          </a:lstStyle>
          <a:p>
            <a:pPr lvl="0"/>
            <a:r>
              <a:rPr lang="en-US" smtClean="0"/>
              <a:t>Click to edit Master text styles</a:t>
            </a:r>
          </a:p>
        </p:txBody>
      </p:sp>
    </p:spTree>
    <p:extLst>
      <p:ext uri="{BB962C8B-B14F-4D97-AF65-F5344CB8AC3E}">
        <p14:creationId xmlns:p14="http://schemas.microsoft.com/office/powerpoint/2010/main" val="1343064249"/>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63600" y="3352801"/>
            <a:ext cx="5556250" cy="5524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2249" y="3352801"/>
            <a:ext cx="5556250" cy="5524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1418947"/>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6"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6" y="2182814"/>
            <a:ext cx="5745163" cy="909638"/>
          </a:xfrm>
        </p:spPr>
        <p:txBody>
          <a:bodyPr anchor="b"/>
          <a:lstStyle>
            <a:lvl1pPr marL="0" indent="0">
              <a:buNone/>
              <a:defRPr sz="2400" b="1"/>
            </a:lvl1pPr>
            <a:lvl2pPr marL="456775" indent="0">
              <a:buNone/>
              <a:defRPr sz="2000" b="1"/>
            </a:lvl2pPr>
            <a:lvl3pPr marL="913556" indent="0">
              <a:buNone/>
              <a:defRPr sz="1800" b="1"/>
            </a:lvl3pPr>
            <a:lvl4pPr marL="1370332" indent="0">
              <a:buNone/>
              <a:defRPr sz="1600" b="1"/>
            </a:lvl4pPr>
            <a:lvl5pPr marL="1827115" indent="0">
              <a:buNone/>
              <a:defRPr sz="1600" b="1"/>
            </a:lvl5pPr>
            <a:lvl6pPr marL="2283894" indent="0">
              <a:buNone/>
              <a:defRPr sz="1600" b="1"/>
            </a:lvl6pPr>
            <a:lvl7pPr marL="2740673" indent="0">
              <a:buNone/>
              <a:defRPr sz="1600" b="1"/>
            </a:lvl7pPr>
            <a:lvl8pPr marL="3197455" indent="0">
              <a:buNone/>
              <a:defRPr sz="1600" b="1"/>
            </a:lvl8pPr>
            <a:lvl9pPr marL="365423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6" y="3092451"/>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90" y="2182814"/>
            <a:ext cx="5748336" cy="909638"/>
          </a:xfrm>
        </p:spPr>
        <p:txBody>
          <a:bodyPr anchor="b"/>
          <a:lstStyle>
            <a:lvl1pPr marL="0" indent="0">
              <a:buNone/>
              <a:defRPr sz="2400" b="1"/>
            </a:lvl1pPr>
            <a:lvl2pPr marL="456775" indent="0">
              <a:buNone/>
              <a:defRPr sz="2000" b="1"/>
            </a:lvl2pPr>
            <a:lvl3pPr marL="913556" indent="0">
              <a:buNone/>
              <a:defRPr sz="1800" b="1"/>
            </a:lvl3pPr>
            <a:lvl4pPr marL="1370332" indent="0">
              <a:buNone/>
              <a:defRPr sz="1600" b="1"/>
            </a:lvl4pPr>
            <a:lvl5pPr marL="1827115" indent="0">
              <a:buNone/>
              <a:defRPr sz="1600" b="1"/>
            </a:lvl5pPr>
            <a:lvl6pPr marL="2283894" indent="0">
              <a:buNone/>
              <a:defRPr sz="1600" b="1"/>
            </a:lvl6pPr>
            <a:lvl7pPr marL="2740673" indent="0">
              <a:buNone/>
              <a:defRPr sz="1600" b="1"/>
            </a:lvl7pPr>
            <a:lvl8pPr marL="3197455" indent="0">
              <a:buNone/>
              <a:defRPr sz="1600" b="1"/>
            </a:lvl8pPr>
            <a:lvl9pPr marL="365423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90" y="3092451"/>
            <a:ext cx="5748336"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15586344"/>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14831260"/>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358378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54278" y="1872691"/>
            <a:ext cx="11054080" cy="1937715"/>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80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54278" y="3846633"/>
            <a:ext cx="11054080" cy="2147146"/>
          </a:xfrm>
        </p:spPr>
        <p:txBody>
          <a:bodyPr lIns="64986" rIns="64986" anchor="t"/>
          <a:lstStyle>
            <a:lvl1pPr marL="0" indent="0">
              <a:buNone/>
              <a:defRPr sz="3100">
                <a:solidFill>
                  <a:schemeClr val="tx1"/>
                </a:solidFill>
              </a:defRPr>
            </a:lvl1pPr>
            <a:lvl2pPr>
              <a:buNone/>
              <a:defRPr sz="2600">
                <a:solidFill>
                  <a:schemeClr val="tx1">
                    <a:tint val="75000"/>
                  </a:schemeClr>
                </a:solidFill>
              </a:defRPr>
            </a:lvl2pPr>
            <a:lvl3pPr>
              <a:buNone/>
              <a:defRPr sz="2300">
                <a:solidFill>
                  <a:schemeClr val="tx1">
                    <a:tint val="75000"/>
                  </a:schemeClr>
                </a:solidFill>
              </a:defRPr>
            </a:lvl3pPr>
            <a:lvl4pPr>
              <a:buNone/>
              <a:defRPr sz="2000">
                <a:solidFill>
                  <a:schemeClr val="tx1">
                    <a:tint val="75000"/>
                  </a:schemeClr>
                </a:solidFill>
              </a:defRPr>
            </a:lvl4pPr>
            <a:lvl5pPr>
              <a:buNone/>
              <a:defRPr sz="20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56F4CF45-6333-477F-869B-497CE1925764}" type="datetimeFigureOut">
              <a:rPr lang="en-US" smtClean="0"/>
              <a:pPr/>
              <a:t>10/9/2012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90F3530-434B-4A1D-8EC8-C629D129874C}" type="slidenum">
              <a:rPr lang="en-US" smtClean="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901" y="388964"/>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9"/>
            <a:ext cx="7269163" cy="8323263"/>
          </a:xfrm>
        </p:spPr>
        <p:txBody>
          <a:bodyPr/>
          <a:lstStyle>
            <a:lvl1pPr>
              <a:defRPr sz="31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901" y="2041526"/>
            <a:ext cx="4278313" cy="6670674"/>
          </a:xfrm>
        </p:spPr>
        <p:txBody>
          <a:bodyPr/>
          <a:lstStyle>
            <a:lvl1pPr marL="0" indent="0">
              <a:buNone/>
              <a:defRPr sz="1400"/>
            </a:lvl1pPr>
            <a:lvl2pPr marL="456775" indent="0">
              <a:buNone/>
              <a:defRPr sz="1100"/>
            </a:lvl2pPr>
            <a:lvl3pPr marL="913556" indent="0">
              <a:buNone/>
              <a:defRPr sz="1000"/>
            </a:lvl3pPr>
            <a:lvl4pPr marL="1370332" indent="0">
              <a:buNone/>
              <a:defRPr sz="900"/>
            </a:lvl4pPr>
            <a:lvl5pPr marL="1827115" indent="0">
              <a:buNone/>
              <a:defRPr sz="900"/>
            </a:lvl5pPr>
            <a:lvl6pPr marL="2283894" indent="0">
              <a:buNone/>
              <a:defRPr sz="900"/>
            </a:lvl6pPr>
            <a:lvl7pPr marL="2740673" indent="0">
              <a:buNone/>
              <a:defRPr sz="900"/>
            </a:lvl7pPr>
            <a:lvl8pPr marL="3197455" indent="0">
              <a:buNone/>
              <a:defRPr sz="900"/>
            </a:lvl8pPr>
            <a:lvl9pPr marL="3654233" indent="0">
              <a:buNone/>
              <a:defRPr sz="900"/>
            </a:lvl9pPr>
          </a:lstStyle>
          <a:p>
            <a:pPr lvl="0"/>
            <a:r>
              <a:rPr lang="en-US" smtClean="0"/>
              <a:t>Click to edit Master text styles</a:t>
            </a:r>
          </a:p>
        </p:txBody>
      </p:sp>
    </p:spTree>
    <p:extLst>
      <p:ext uri="{BB962C8B-B14F-4D97-AF65-F5344CB8AC3E}">
        <p14:creationId xmlns:p14="http://schemas.microsoft.com/office/powerpoint/2010/main" val="3936064463"/>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50" y="6827839"/>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50" y="871538"/>
            <a:ext cx="7802563" cy="5851526"/>
          </a:xfrm>
        </p:spPr>
        <p:txBody>
          <a:bodyPr/>
          <a:lstStyle>
            <a:lvl1pPr marL="0" indent="0">
              <a:buNone/>
              <a:defRPr sz="3100"/>
            </a:lvl1pPr>
            <a:lvl2pPr marL="456775" indent="0">
              <a:buNone/>
              <a:defRPr sz="2800"/>
            </a:lvl2pPr>
            <a:lvl3pPr marL="913556" indent="0">
              <a:buNone/>
              <a:defRPr sz="2400"/>
            </a:lvl3pPr>
            <a:lvl4pPr marL="1370332" indent="0">
              <a:buNone/>
              <a:defRPr sz="2000"/>
            </a:lvl4pPr>
            <a:lvl5pPr marL="1827115" indent="0">
              <a:buNone/>
              <a:defRPr sz="2000"/>
            </a:lvl5pPr>
            <a:lvl6pPr marL="2283894" indent="0">
              <a:buNone/>
              <a:defRPr sz="2000"/>
            </a:lvl6pPr>
            <a:lvl7pPr marL="2740673" indent="0">
              <a:buNone/>
              <a:defRPr sz="2000"/>
            </a:lvl7pPr>
            <a:lvl8pPr marL="3197455" indent="0">
              <a:buNone/>
              <a:defRPr sz="2000"/>
            </a:lvl8pPr>
            <a:lvl9pPr marL="3654233"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2549550" y="7634290"/>
            <a:ext cx="7802563" cy="1144587"/>
          </a:xfrm>
        </p:spPr>
        <p:txBody>
          <a:bodyPr/>
          <a:lstStyle>
            <a:lvl1pPr marL="0" indent="0">
              <a:buNone/>
              <a:defRPr sz="1400"/>
            </a:lvl1pPr>
            <a:lvl2pPr marL="456775" indent="0">
              <a:buNone/>
              <a:defRPr sz="1100"/>
            </a:lvl2pPr>
            <a:lvl3pPr marL="913556" indent="0">
              <a:buNone/>
              <a:defRPr sz="1000"/>
            </a:lvl3pPr>
            <a:lvl4pPr marL="1370332" indent="0">
              <a:buNone/>
              <a:defRPr sz="900"/>
            </a:lvl4pPr>
            <a:lvl5pPr marL="1827115" indent="0">
              <a:buNone/>
              <a:defRPr sz="900"/>
            </a:lvl5pPr>
            <a:lvl6pPr marL="2283894" indent="0">
              <a:buNone/>
              <a:defRPr sz="900"/>
            </a:lvl6pPr>
            <a:lvl7pPr marL="2740673" indent="0">
              <a:buNone/>
              <a:defRPr sz="900"/>
            </a:lvl7pPr>
            <a:lvl8pPr marL="3197455" indent="0">
              <a:buNone/>
              <a:defRPr sz="900"/>
            </a:lvl8pPr>
            <a:lvl9pPr marL="3654233" indent="0">
              <a:buNone/>
              <a:defRPr sz="900"/>
            </a:lvl9pPr>
          </a:lstStyle>
          <a:p>
            <a:pPr lvl="0"/>
            <a:r>
              <a:rPr lang="en-US" smtClean="0"/>
              <a:t>Click to edit Master text styles</a:t>
            </a:r>
          </a:p>
        </p:txBody>
      </p:sp>
    </p:spTree>
    <p:extLst>
      <p:ext uri="{BB962C8B-B14F-4D97-AF65-F5344CB8AC3E}">
        <p14:creationId xmlns:p14="http://schemas.microsoft.com/office/powerpoint/2010/main" val="12197520"/>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47024913"/>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12277" y="863601"/>
            <a:ext cx="2816225" cy="8013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63601" y="863601"/>
            <a:ext cx="8296274" cy="8013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96276896"/>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25120" y="1192107"/>
            <a:ext cx="12246187" cy="1408853"/>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50240" y="2709335"/>
            <a:ext cx="11921067" cy="5960533"/>
          </a:xfrm>
        </p:spPr>
        <p:txBody>
          <a:bodyPr/>
          <a:lstStyle/>
          <a:p>
            <a:pPr lvl="0"/>
            <a:endParaRPr lang="en-US" noProof="0" smtClean="0"/>
          </a:p>
        </p:txBody>
      </p:sp>
      <p:sp>
        <p:nvSpPr>
          <p:cNvPr id="4" name="Rectangle 6"/>
          <p:cNvSpPr>
            <a:spLocks noGrp="1" noChangeArrowheads="1"/>
          </p:cNvSpPr>
          <p:nvPr>
            <p:ph type="sldNum" sz="quarter" idx="10"/>
          </p:nvPr>
        </p:nvSpPr>
        <p:spPr>
          <a:xfrm>
            <a:off x="11270827" y="9040168"/>
            <a:ext cx="1083733" cy="519289"/>
          </a:xfrm>
          <a:prstGeom prst="rect">
            <a:avLst/>
          </a:prstGeom>
          <a:ln/>
        </p:spPr>
        <p:txBody>
          <a:bodyPr lIns="91356" tIns="45675" rIns="91356" bIns="45675"/>
          <a:lstStyle>
            <a:lvl1pPr>
              <a:defRPr/>
            </a:lvl1pPr>
          </a:lstStyle>
          <a:p>
            <a:pPr algn="l" defTabSz="1299326">
              <a:defRPr/>
            </a:pPr>
            <a:fld id="{5639AB49-F0CD-4803-A32D-3F90FBE2A0B5}" type="slidenum">
              <a:rPr lang="en-US" smtClean="0">
                <a:latin typeface="Gill Sans"/>
                <a:sym typeface="Gill Sans"/>
              </a:rPr>
              <a:pPr algn="l" defTabSz="1299326">
                <a:defRPr/>
              </a:pPr>
              <a:t>‹#›</a:t>
            </a:fld>
            <a:endParaRPr lang="en-US">
              <a:latin typeface="Gill Sans"/>
              <a:sym typeface="Gill Sans"/>
            </a:endParaRPr>
          </a:p>
        </p:txBody>
      </p:sp>
    </p:spTree>
    <p:extLst>
      <p:ext uri="{BB962C8B-B14F-4D97-AF65-F5344CB8AC3E}">
        <p14:creationId xmlns:p14="http://schemas.microsoft.com/office/powerpoint/2010/main" val="23788131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758613" y="1950720"/>
            <a:ext cx="11166788" cy="2600960"/>
          </a:xfrm>
          <a:ln>
            <a:noFill/>
          </a:ln>
        </p:spPr>
        <p:txBody>
          <a:bodyPr vert="horz" tIns="0" rIns="25995"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80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758613" y="4591695"/>
            <a:ext cx="11171123" cy="2492587"/>
          </a:xfrm>
        </p:spPr>
        <p:txBody>
          <a:bodyPr lIns="0" rIns="25995"/>
          <a:lstStyle>
            <a:lvl1pPr marL="0" marR="64990" indent="0" algn="r">
              <a:buNone/>
              <a:defRPr>
                <a:solidFill>
                  <a:schemeClr val="tx1"/>
                </a:solidFill>
              </a:defRPr>
            </a:lvl1pPr>
            <a:lvl2pPr marL="649894" indent="0" algn="ctr">
              <a:buNone/>
            </a:lvl2pPr>
            <a:lvl3pPr marL="1299791" indent="0" algn="ctr">
              <a:buNone/>
            </a:lvl3pPr>
            <a:lvl4pPr marL="1949694" indent="0" algn="ctr">
              <a:buNone/>
            </a:lvl4pPr>
            <a:lvl5pPr marL="2599590" indent="0" algn="ctr">
              <a:buNone/>
            </a:lvl5pPr>
            <a:lvl6pPr marL="3249485" indent="0" algn="ctr">
              <a:buNone/>
            </a:lvl6pPr>
            <a:lvl7pPr marL="3899387" indent="0" algn="ctr">
              <a:buNone/>
            </a:lvl7pPr>
            <a:lvl8pPr marL="4549276" indent="0" algn="ctr">
              <a:buNone/>
            </a:lvl8pPr>
            <a:lvl9pPr marL="5199179"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56F4CF45-6333-477F-869B-497CE1925764}" type="datetimeFigureOut">
              <a:rPr lang="en-US" smtClean="0">
                <a:solidFill>
                  <a:srgbClr val="DBF5F9">
                    <a:shade val="90000"/>
                  </a:srgbClr>
                </a:solidFill>
              </a:rPr>
              <a:pPr/>
              <a:t>10/9/2012</a:t>
            </a:fld>
            <a:endParaRPr lang="en-US" dirty="0">
              <a:solidFill>
                <a:srgbClr val="DBF5F9">
                  <a:shade val="90000"/>
                </a:srgbClr>
              </a:solidFill>
            </a:endParaRPr>
          </a:p>
        </p:txBody>
      </p:sp>
      <p:sp>
        <p:nvSpPr>
          <p:cNvPr id="19" name="Footer Placeholder 18"/>
          <p:cNvSpPr>
            <a:spLocks noGrp="1"/>
          </p:cNvSpPr>
          <p:nvPr>
            <p:ph type="ftr" sz="quarter" idx="11"/>
          </p:nvPr>
        </p:nvSpPr>
        <p:spPr/>
        <p:txBody>
          <a:bodyPr/>
          <a:lstStyle/>
          <a:p>
            <a:endParaRPr lang="en-US" dirty="0">
              <a:solidFill>
                <a:srgbClr val="DBF5F9">
                  <a:shade val="90000"/>
                </a:srgbClr>
              </a:solidFill>
            </a:endParaRPr>
          </a:p>
        </p:txBody>
      </p:sp>
      <p:sp>
        <p:nvSpPr>
          <p:cNvPr id="27" name="Slide Number Placeholder 26"/>
          <p:cNvSpPr>
            <a:spLocks noGrp="1"/>
          </p:cNvSpPr>
          <p:nvPr>
            <p:ph type="sldNum" sz="quarter" idx="12"/>
          </p:nvPr>
        </p:nvSpPr>
        <p:spPr/>
        <p:txBody>
          <a:bodyPr/>
          <a:lstStyle/>
          <a:p>
            <a:fld id="{D90F3530-434B-4A1D-8EC8-C629D129874C}" type="slidenum">
              <a:rPr lang="en-US" smtClean="0">
                <a:solidFill>
                  <a:srgbClr val="DBF5F9">
                    <a:shade val="90000"/>
                  </a:srgbClr>
                </a:solidFill>
              </a:rPr>
              <a:pPr/>
              <a:t>‹#›</a:t>
            </a:fld>
            <a:endParaRPr lang="en-US" dirty="0">
              <a:solidFill>
                <a:srgbClr val="DBF5F9">
                  <a:shade val="90000"/>
                </a:srgbClr>
              </a:solidFill>
            </a:endParaRPr>
          </a:p>
        </p:txBody>
      </p:sp>
    </p:spTree>
    <p:extLst>
      <p:ext uri="{BB962C8B-B14F-4D97-AF65-F5344CB8AC3E}">
        <p14:creationId xmlns:p14="http://schemas.microsoft.com/office/powerpoint/2010/main" val="36205385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6F4CF45-6333-477F-869B-497CE1925764}" type="datetimeFigureOut">
              <a:rPr lang="en-US" smtClean="0">
                <a:solidFill>
                  <a:srgbClr val="DBF5F9">
                    <a:shade val="90000"/>
                  </a:srgbClr>
                </a:solidFill>
              </a:rPr>
              <a:pPr/>
              <a:t>10/9/2012</a:t>
            </a:fld>
            <a:endParaRPr lang="en-US" dirty="0">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dirty="0">
              <a:solidFill>
                <a:srgbClr val="DBF5F9">
                  <a:shade val="90000"/>
                </a:srgbClr>
              </a:solidFill>
            </a:endParaRPr>
          </a:p>
        </p:txBody>
      </p:sp>
      <p:sp>
        <p:nvSpPr>
          <p:cNvPr id="6" name="Slide Number Placeholder 5"/>
          <p:cNvSpPr>
            <a:spLocks noGrp="1"/>
          </p:cNvSpPr>
          <p:nvPr>
            <p:ph type="sldNum" sz="quarter" idx="12"/>
          </p:nvPr>
        </p:nvSpPr>
        <p:spPr/>
        <p:txBody>
          <a:bodyPr/>
          <a:lstStyle/>
          <a:p>
            <a:fld id="{D90F3530-434B-4A1D-8EC8-C629D129874C}" type="slidenum">
              <a:rPr lang="en-US" smtClean="0">
                <a:solidFill>
                  <a:srgbClr val="DBF5F9">
                    <a:shade val="90000"/>
                  </a:srgbClr>
                </a:solidFill>
              </a:rPr>
              <a:pPr/>
              <a:t>‹#›</a:t>
            </a:fld>
            <a:endParaRPr lang="en-US" dirty="0">
              <a:solidFill>
                <a:srgbClr val="DBF5F9">
                  <a:shade val="90000"/>
                </a:srgbClr>
              </a:solidFill>
            </a:endParaRPr>
          </a:p>
        </p:txBody>
      </p:sp>
    </p:spTree>
    <p:extLst>
      <p:ext uri="{BB962C8B-B14F-4D97-AF65-F5344CB8AC3E}">
        <p14:creationId xmlns:p14="http://schemas.microsoft.com/office/powerpoint/2010/main" val="3124049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54278" y="1872691"/>
            <a:ext cx="11054080" cy="1937715"/>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80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54278" y="3846633"/>
            <a:ext cx="11054080" cy="2147146"/>
          </a:xfrm>
        </p:spPr>
        <p:txBody>
          <a:bodyPr lIns="64990" rIns="64990" anchor="t"/>
          <a:lstStyle>
            <a:lvl1pPr marL="0" indent="0">
              <a:buNone/>
              <a:defRPr sz="3100">
                <a:solidFill>
                  <a:schemeClr val="tx1"/>
                </a:solidFill>
              </a:defRPr>
            </a:lvl1pPr>
            <a:lvl2pPr>
              <a:buNone/>
              <a:defRPr sz="2600">
                <a:solidFill>
                  <a:schemeClr val="tx1">
                    <a:tint val="75000"/>
                  </a:schemeClr>
                </a:solidFill>
              </a:defRPr>
            </a:lvl2pPr>
            <a:lvl3pPr>
              <a:buNone/>
              <a:defRPr sz="2300">
                <a:solidFill>
                  <a:schemeClr val="tx1">
                    <a:tint val="75000"/>
                  </a:schemeClr>
                </a:solidFill>
              </a:defRPr>
            </a:lvl3pPr>
            <a:lvl4pPr>
              <a:buNone/>
              <a:defRPr sz="2000">
                <a:solidFill>
                  <a:schemeClr val="tx1">
                    <a:tint val="75000"/>
                  </a:schemeClr>
                </a:solidFill>
              </a:defRPr>
            </a:lvl4pPr>
            <a:lvl5pPr>
              <a:buNone/>
              <a:defRPr sz="20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56F4CF45-6333-477F-869B-497CE1925764}" type="datetimeFigureOut">
              <a:rPr lang="en-US" smtClean="0">
                <a:solidFill>
                  <a:srgbClr val="DBF5F9">
                    <a:shade val="90000"/>
                  </a:srgbClr>
                </a:solidFill>
              </a:rPr>
              <a:pPr/>
              <a:t>10/9/2012</a:t>
            </a:fld>
            <a:endParaRPr lang="en-US" dirty="0">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dirty="0">
              <a:solidFill>
                <a:srgbClr val="DBF5F9">
                  <a:shade val="90000"/>
                </a:srgbClr>
              </a:solidFill>
            </a:endParaRPr>
          </a:p>
        </p:txBody>
      </p:sp>
      <p:sp>
        <p:nvSpPr>
          <p:cNvPr id="6" name="Slide Number Placeholder 5"/>
          <p:cNvSpPr>
            <a:spLocks noGrp="1"/>
          </p:cNvSpPr>
          <p:nvPr>
            <p:ph type="sldNum" sz="quarter" idx="12"/>
          </p:nvPr>
        </p:nvSpPr>
        <p:spPr/>
        <p:txBody>
          <a:bodyPr/>
          <a:lstStyle/>
          <a:p>
            <a:fld id="{D90F3530-434B-4A1D-8EC8-C629D129874C}" type="slidenum">
              <a:rPr lang="en-US" smtClean="0">
                <a:solidFill>
                  <a:srgbClr val="DBF5F9">
                    <a:shade val="90000"/>
                  </a:srgbClr>
                </a:solidFill>
              </a:rPr>
              <a:pPr/>
              <a:t>‹#›</a:t>
            </a:fld>
            <a:endParaRPr lang="en-US" dirty="0">
              <a:solidFill>
                <a:srgbClr val="DBF5F9">
                  <a:shade val="90000"/>
                </a:srgbClr>
              </a:solidFill>
            </a:endParaRPr>
          </a:p>
        </p:txBody>
      </p:sp>
    </p:spTree>
    <p:extLst>
      <p:ext uri="{BB962C8B-B14F-4D97-AF65-F5344CB8AC3E}">
        <p14:creationId xmlns:p14="http://schemas.microsoft.com/office/powerpoint/2010/main" val="6000117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240" y="1001370"/>
            <a:ext cx="11704320" cy="16256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650240" y="2730788"/>
            <a:ext cx="5743787" cy="6307328"/>
          </a:xfrm>
        </p:spPr>
        <p:txBody>
          <a:bodyPr/>
          <a:lstStyle>
            <a:lvl1pPr>
              <a:defRPr sz="3700"/>
            </a:lvl1pPr>
            <a:lvl2pPr>
              <a:defRPr sz="3400"/>
            </a:lvl2pPr>
            <a:lvl3pPr>
              <a:defRPr sz="2800"/>
            </a:lvl3pPr>
            <a:lvl4pPr>
              <a:defRPr sz="2600"/>
            </a:lvl4pPr>
            <a:lvl5pPr>
              <a:defRPr sz="2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610773" y="2730788"/>
            <a:ext cx="5743787" cy="6307328"/>
          </a:xfrm>
        </p:spPr>
        <p:txBody>
          <a:bodyPr/>
          <a:lstStyle>
            <a:lvl1pPr>
              <a:defRPr sz="3700"/>
            </a:lvl1pPr>
            <a:lvl2pPr>
              <a:defRPr sz="3400"/>
            </a:lvl2pPr>
            <a:lvl3pPr>
              <a:defRPr sz="2800"/>
            </a:lvl3pPr>
            <a:lvl4pPr>
              <a:defRPr sz="2600"/>
            </a:lvl4pPr>
            <a:lvl5pPr>
              <a:defRPr sz="2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56F4CF45-6333-477F-869B-497CE1925764}" type="datetimeFigureOut">
              <a:rPr lang="en-US" smtClean="0">
                <a:solidFill>
                  <a:srgbClr val="DBF5F9">
                    <a:shade val="90000"/>
                  </a:srgbClr>
                </a:solidFill>
              </a:rPr>
              <a:pPr/>
              <a:t>10/9/2012</a:t>
            </a:fld>
            <a:endParaRPr lang="en-US" dirty="0">
              <a:solidFill>
                <a:srgbClr val="DBF5F9">
                  <a:shade val="90000"/>
                </a:srgbClr>
              </a:solidFill>
            </a:endParaRPr>
          </a:p>
        </p:txBody>
      </p:sp>
      <p:sp>
        <p:nvSpPr>
          <p:cNvPr id="6" name="Footer Placeholder 5"/>
          <p:cNvSpPr>
            <a:spLocks noGrp="1"/>
          </p:cNvSpPr>
          <p:nvPr>
            <p:ph type="ftr" sz="quarter" idx="11"/>
          </p:nvPr>
        </p:nvSpPr>
        <p:spPr/>
        <p:txBody>
          <a:bodyPr/>
          <a:lstStyle/>
          <a:p>
            <a:endParaRPr lang="en-US" dirty="0">
              <a:solidFill>
                <a:srgbClr val="DBF5F9">
                  <a:shade val="90000"/>
                </a:srgbClr>
              </a:solidFill>
            </a:endParaRPr>
          </a:p>
        </p:txBody>
      </p:sp>
      <p:sp>
        <p:nvSpPr>
          <p:cNvPr id="7" name="Slide Number Placeholder 6"/>
          <p:cNvSpPr>
            <a:spLocks noGrp="1"/>
          </p:cNvSpPr>
          <p:nvPr>
            <p:ph type="sldNum" sz="quarter" idx="12"/>
          </p:nvPr>
        </p:nvSpPr>
        <p:spPr/>
        <p:txBody>
          <a:bodyPr/>
          <a:lstStyle/>
          <a:p>
            <a:fld id="{D90F3530-434B-4A1D-8EC8-C629D129874C}" type="slidenum">
              <a:rPr lang="en-US" smtClean="0">
                <a:solidFill>
                  <a:srgbClr val="DBF5F9">
                    <a:shade val="90000"/>
                  </a:srgbClr>
                </a:solidFill>
              </a:rPr>
              <a:pPr/>
              <a:t>‹#›</a:t>
            </a:fld>
            <a:endParaRPr lang="en-US" dirty="0">
              <a:solidFill>
                <a:srgbClr val="DBF5F9">
                  <a:shade val="90000"/>
                </a:srgbClr>
              </a:solidFill>
            </a:endParaRPr>
          </a:p>
        </p:txBody>
      </p:sp>
    </p:spTree>
    <p:extLst>
      <p:ext uri="{BB962C8B-B14F-4D97-AF65-F5344CB8AC3E}">
        <p14:creationId xmlns:p14="http://schemas.microsoft.com/office/powerpoint/2010/main" val="5354833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240" y="1001370"/>
            <a:ext cx="11704320" cy="1625600"/>
          </a:xfrm>
        </p:spPr>
        <p:txBody>
          <a:bodyPr tIns="6499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50240" y="2638575"/>
            <a:ext cx="5746045" cy="937745"/>
          </a:xfrm>
        </p:spPr>
        <p:txBody>
          <a:bodyPr lIns="64990" tIns="0" rIns="64990" bIns="0" anchor="ctr">
            <a:noAutofit/>
          </a:bodyPr>
          <a:lstStyle>
            <a:lvl1pPr marL="0" indent="0">
              <a:buNone/>
              <a:defRPr sz="3400" b="1" cap="none" baseline="0">
                <a:solidFill>
                  <a:schemeClr val="tx2"/>
                </a:solidFill>
                <a:effectLst/>
              </a:defRPr>
            </a:lvl1pPr>
            <a:lvl2pPr>
              <a:buNone/>
              <a:defRPr sz="2800" b="1"/>
            </a:lvl2pPr>
            <a:lvl3pPr>
              <a:buNone/>
              <a:defRPr sz="2600" b="1"/>
            </a:lvl3pPr>
            <a:lvl4pPr>
              <a:buNone/>
              <a:defRPr sz="2300" b="1"/>
            </a:lvl4pPr>
            <a:lvl5pPr>
              <a:buNone/>
              <a:defRPr sz="23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606260" y="2644991"/>
            <a:ext cx="5748302" cy="931332"/>
          </a:xfrm>
        </p:spPr>
        <p:txBody>
          <a:bodyPr lIns="64990" tIns="0" rIns="64990" bIns="0" anchor="ctr"/>
          <a:lstStyle>
            <a:lvl1pPr marL="0" indent="0">
              <a:buNone/>
              <a:defRPr sz="3400" b="1" cap="none" baseline="0">
                <a:solidFill>
                  <a:schemeClr val="tx2"/>
                </a:solidFill>
                <a:effectLst/>
              </a:defRPr>
            </a:lvl1pPr>
            <a:lvl2pPr>
              <a:buNone/>
              <a:defRPr sz="2800" b="1"/>
            </a:lvl2pPr>
            <a:lvl3pPr>
              <a:buNone/>
              <a:defRPr sz="2600" b="1"/>
            </a:lvl3pPr>
            <a:lvl4pPr>
              <a:buNone/>
              <a:defRPr sz="2300" b="1"/>
            </a:lvl4pPr>
            <a:lvl5pPr>
              <a:buNone/>
              <a:defRPr sz="23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50240" y="3576320"/>
            <a:ext cx="5746045" cy="5469468"/>
          </a:xfrm>
        </p:spPr>
        <p:txBody>
          <a:bodyPr tIns="0"/>
          <a:lstStyle>
            <a:lvl1pPr>
              <a:defRPr sz="3100"/>
            </a:lvl1pPr>
            <a:lvl2pPr>
              <a:defRPr sz="2800"/>
            </a:lvl2pPr>
            <a:lvl3pPr>
              <a:defRPr sz="2600"/>
            </a:lvl3pPr>
            <a:lvl4pPr>
              <a:defRPr sz="2300"/>
            </a:lvl4pPr>
            <a:lvl5pPr>
              <a:defRPr sz="23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6606260" y="3576320"/>
            <a:ext cx="5748302" cy="5469468"/>
          </a:xfrm>
        </p:spPr>
        <p:txBody>
          <a:bodyPr tIns="0"/>
          <a:lstStyle>
            <a:lvl1pPr>
              <a:defRPr sz="3100"/>
            </a:lvl1pPr>
            <a:lvl2pPr>
              <a:defRPr sz="2800"/>
            </a:lvl2pPr>
            <a:lvl3pPr>
              <a:defRPr sz="2600"/>
            </a:lvl3pPr>
            <a:lvl4pPr>
              <a:defRPr sz="2300"/>
            </a:lvl4pPr>
            <a:lvl5pPr>
              <a:defRPr sz="23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56F4CF45-6333-477F-869B-497CE1925764}" type="datetimeFigureOut">
              <a:rPr lang="en-US" smtClean="0">
                <a:solidFill>
                  <a:srgbClr val="DBF5F9">
                    <a:shade val="90000"/>
                  </a:srgbClr>
                </a:solidFill>
              </a:rPr>
              <a:pPr/>
              <a:t>10/9/2012</a:t>
            </a:fld>
            <a:endParaRPr lang="en-US" dirty="0">
              <a:solidFill>
                <a:srgbClr val="DBF5F9">
                  <a:shade val="90000"/>
                </a:srgbClr>
              </a:solidFill>
            </a:endParaRPr>
          </a:p>
        </p:txBody>
      </p:sp>
      <p:sp>
        <p:nvSpPr>
          <p:cNvPr id="8" name="Footer Placeholder 7"/>
          <p:cNvSpPr>
            <a:spLocks noGrp="1"/>
          </p:cNvSpPr>
          <p:nvPr>
            <p:ph type="ftr" sz="quarter" idx="11"/>
          </p:nvPr>
        </p:nvSpPr>
        <p:spPr/>
        <p:txBody>
          <a:bodyPr/>
          <a:lstStyle/>
          <a:p>
            <a:endParaRPr lang="en-US" dirty="0">
              <a:solidFill>
                <a:srgbClr val="DBF5F9">
                  <a:shade val="90000"/>
                </a:srgbClr>
              </a:solidFill>
            </a:endParaRPr>
          </a:p>
        </p:txBody>
      </p:sp>
      <p:sp>
        <p:nvSpPr>
          <p:cNvPr id="9" name="Slide Number Placeholder 8"/>
          <p:cNvSpPr>
            <a:spLocks noGrp="1"/>
          </p:cNvSpPr>
          <p:nvPr>
            <p:ph type="sldNum" sz="quarter" idx="12"/>
          </p:nvPr>
        </p:nvSpPr>
        <p:spPr/>
        <p:txBody>
          <a:bodyPr/>
          <a:lstStyle/>
          <a:p>
            <a:fld id="{D90F3530-434B-4A1D-8EC8-C629D129874C}" type="slidenum">
              <a:rPr lang="en-US" smtClean="0">
                <a:solidFill>
                  <a:srgbClr val="DBF5F9">
                    <a:shade val="90000"/>
                  </a:srgbClr>
                </a:solidFill>
              </a:rPr>
              <a:pPr/>
              <a:t>‹#›</a:t>
            </a:fld>
            <a:endParaRPr lang="en-US" dirty="0">
              <a:solidFill>
                <a:srgbClr val="DBF5F9">
                  <a:shade val="90000"/>
                </a:srgbClr>
              </a:solidFill>
            </a:endParaRPr>
          </a:p>
        </p:txBody>
      </p:sp>
    </p:spTree>
    <p:extLst>
      <p:ext uri="{BB962C8B-B14F-4D97-AF65-F5344CB8AC3E}">
        <p14:creationId xmlns:p14="http://schemas.microsoft.com/office/powerpoint/2010/main" val="31867014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240" y="1001370"/>
            <a:ext cx="11704320" cy="16256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650240" y="2730788"/>
            <a:ext cx="5743787" cy="6307328"/>
          </a:xfrm>
        </p:spPr>
        <p:txBody>
          <a:bodyPr/>
          <a:lstStyle>
            <a:lvl1pPr>
              <a:defRPr sz="3700"/>
            </a:lvl1pPr>
            <a:lvl2pPr>
              <a:defRPr sz="3400"/>
            </a:lvl2pPr>
            <a:lvl3pPr>
              <a:defRPr sz="2800"/>
            </a:lvl3pPr>
            <a:lvl4pPr>
              <a:defRPr sz="2600"/>
            </a:lvl4pPr>
            <a:lvl5pPr>
              <a:defRPr sz="2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610773" y="2730788"/>
            <a:ext cx="5743787" cy="6307328"/>
          </a:xfrm>
        </p:spPr>
        <p:txBody>
          <a:bodyPr/>
          <a:lstStyle>
            <a:lvl1pPr>
              <a:defRPr sz="3700"/>
            </a:lvl1pPr>
            <a:lvl2pPr>
              <a:defRPr sz="3400"/>
            </a:lvl2pPr>
            <a:lvl3pPr>
              <a:defRPr sz="2800"/>
            </a:lvl3pPr>
            <a:lvl4pPr>
              <a:defRPr sz="2600"/>
            </a:lvl4pPr>
            <a:lvl5pPr>
              <a:defRPr sz="2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56F4CF45-6333-477F-869B-497CE1925764}" type="datetimeFigureOut">
              <a:rPr lang="en-US" smtClean="0"/>
              <a:pPr/>
              <a:t>10/9/2012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90F3530-434B-4A1D-8EC8-C629D129874C}" type="slidenum">
              <a:rPr lang="en-US" smtClean="0"/>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240" y="1001370"/>
            <a:ext cx="11812693" cy="1625600"/>
          </a:xfrm>
        </p:spPr>
        <p:txBody>
          <a:bodyPr vert="horz" tIns="6499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71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56F4CF45-6333-477F-869B-497CE1925764}" type="datetimeFigureOut">
              <a:rPr lang="en-US" smtClean="0">
                <a:solidFill>
                  <a:srgbClr val="DBF5F9">
                    <a:shade val="90000"/>
                  </a:srgbClr>
                </a:solidFill>
              </a:rPr>
              <a:pPr/>
              <a:t>10/9/2012</a:t>
            </a:fld>
            <a:endParaRPr lang="en-US" dirty="0">
              <a:solidFill>
                <a:srgbClr val="DBF5F9">
                  <a:shade val="90000"/>
                </a:srgbClr>
              </a:solidFill>
            </a:endParaRPr>
          </a:p>
        </p:txBody>
      </p:sp>
      <p:sp>
        <p:nvSpPr>
          <p:cNvPr id="4" name="Footer Placeholder 3"/>
          <p:cNvSpPr>
            <a:spLocks noGrp="1"/>
          </p:cNvSpPr>
          <p:nvPr>
            <p:ph type="ftr" sz="quarter" idx="11"/>
          </p:nvPr>
        </p:nvSpPr>
        <p:spPr/>
        <p:txBody>
          <a:bodyPr/>
          <a:lstStyle/>
          <a:p>
            <a:endParaRPr lang="en-US" dirty="0">
              <a:solidFill>
                <a:srgbClr val="DBF5F9">
                  <a:shade val="90000"/>
                </a:srgbClr>
              </a:solidFill>
            </a:endParaRPr>
          </a:p>
        </p:txBody>
      </p:sp>
      <p:sp>
        <p:nvSpPr>
          <p:cNvPr id="5" name="Slide Number Placeholder 4"/>
          <p:cNvSpPr>
            <a:spLocks noGrp="1"/>
          </p:cNvSpPr>
          <p:nvPr>
            <p:ph type="sldNum" sz="quarter" idx="12"/>
          </p:nvPr>
        </p:nvSpPr>
        <p:spPr/>
        <p:txBody>
          <a:bodyPr/>
          <a:lstStyle/>
          <a:p>
            <a:fld id="{D90F3530-434B-4A1D-8EC8-C629D129874C}" type="slidenum">
              <a:rPr lang="en-US" smtClean="0">
                <a:solidFill>
                  <a:srgbClr val="DBF5F9">
                    <a:shade val="90000"/>
                  </a:srgbClr>
                </a:solidFill>
              </a:rPr>
              <a:pPr/>
              <a:t>‹#›</a:t>
            </a:fld>
            <a:endParaRPr lang="en-US" dirty="0">
              <a:solidFill>
                <a:srgbClr val="DBF5F9">
                  <a:shade val="90000"/>
                </a:srgbClr>
              </a:solidFill>
            </a:endParaRPr>
          </a:p>
        </p:txBody>
      </p:sp>
    </p:spTree>
    <p:extLst>
      <p:ext uri="{BB962C8B-B14F-4D97-AF65-F5344CB8AC3E}">
        <p14:creationId xmlns:p14="http://schemas.microsoft.com/office/powerpoint/2010/main" val="2379591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F4CF45-6333-477F-869B-497CE1925764}" type="datetimeFigureOut">
              <a:rPr lang="en-US" smtClean="0">
                <a:solidFill>
                  <a:srgbClr val="DBF5F9">
                    <a:shade val="90000"/>
                  </a:srgbClr>
                </a:solidFill>
              </a:rPr>
              <a:pPr/>
              <a:t>10/9/2012</a:t>
            </a:fld>
            <a:endParaRPr lang="en-US" dirty="0">
              <a:solidFill>
                <a:srgbClr val="DBF5F9">
                  <a:shade val="90000"/>
                </a:srgbClr>
              </a:solidFill>
            </a:endParaRPr>
          </a:p>
        </p:txBody>
      </p:sp>
      <p:sp>
        <p:nvSpPr>
          <p:cNvPr id="3" name="Footer Placeholder 2"/>
          <p:cNvSpPr>
            <a:spLocks noGrp="1"/>
          </p:cNvSpPr>
          <p:nvPr>
            <p:ph type="ftr" sz="quarter" idx="11"/>
          </p:nvPr>
        </p:nvSpPr>
        <p:spPr/>
        <p:txBody>
          <a:bodyPr/>
          <a:lstStyle/>
          <a:p>
            <a:endParaRPr lang="en-US" dirty="0">
              <a:solidFill>
                <a:srgbClr val="DBF5F9">
                  <a:shade val="90000"/>
                </a:srgbClr>
              </a:solidFill>
            </a:endParaRPr>
          </a:p>
        </p:txBody>
      </p:sp>
      <p:sp>
        <p:nvSpPr>
          <p:cNvPr id="4" name="Slide Number Placeholder 3"/>
          <p:cNvSpPr>
            <a:spLocks noGrp="1"/>
          </p:cNvSpPr>
          <p:nvPr>
            <p:ph type="sldNum" sz="quarter" idx="12"/>
          </p:nvPr>
        </p:nvSpPr>
        <p:spPr/>
        <p:txBody>
          <a:bodyPr/>
          <a:lstStyle/>
          <a:p>
            <a:fld id="{D90F3530-434B-4A1D-8EC8-C629D129874C}" type="slidenum">
              <a:rPr lang="en-US" smtClean="0">
                <a:solidFill>
                  <a:srgbClr val="DBF5F9">
                    <a:shade val="90000"/>
                  </a:srgbClr>
                </a:solidFill>
              </a:rPr>
              <a:pPr/>
              <a:t>‹#›</a:t>
            </a:fld>
            <a:endParaRPr lang="en-US" dirty="0">
              <a:solidFill>
                <a:srgbClr val="DBF5F9">
                  <a:shade val="90000"/>
                </a:srgbClr>
              </a:solidFill>
            </a:endParaRPr>
          </a:p>
        </p:txBody>
      </p:sp>
    </p:spTree>
    <p:extLst>
      <p:ext uri="{BB962C8B-B14F-4D97-AF65-F5344CB8AC3E}">
        <p14:creationId xmlns:p14="http://schemas.microsoft.com/office/powerpoint/2010/main" val="28734896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75360" y="731523"/>
            <a:ext cx="3901440" cy="1652693"/>
          </a:xfrm>
        </p:spPr>
        <p:txBody>
          <a:bodyPr lIns="0" anchor="b">
            <a:noAutofit/>
          </a:bodyPr>
          <a:lstStyle>
            <a:lvl1pPr algn="l" rtl="0">
              <a:spcBef>
                <a:spcPct val="0"/>
              </a:spcBef>
              <a:buNone/>
              <a:defRPr sz="37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75360" y="2384213"/>
            <a:ext cx="3901440" cy="6502400"/>
          </a:xfrm>
        </p:spPr>
        <p:txBody>
          <a:bodyPr lIns="25995" rIns="25995"/>
          <a:lstStyle>
            <a:lvl1pPr marL="0" indent="0" algn="l">
              <a:buNone/>
              <a:defRPr sz="2000"/>
            </a:lvl1pPr>
            <a:lvl2pPr indent="0" algn="l">
              <a:buNone/>
              <a:defRPr sz="1700"/>
            </a:lvl2pPr>
            <a:lvl3pPr indent="0" algn="l">
              <a:buNone/>
              <a:defRPr sz="1400"/>
            </a:lvl3pPr>
            <a:lvl4pPr indent="0" algn="l">
              <a:buNone/>
              <a:defRPr sz="1300"/>
            </a:lvl4pPr>
            <a:lvl5pPr indent="0" algn="l">
              <a:buNone/>
              <a:defRPr sz="13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5084516" y="2384213"/>
            <a:ext cx="7270044" cy="6502400"/>
          </a:xfrm>
        </p:spPr>
        <p:txBody>
          <a:bodyPr tIns="0"/>
          <a:lstStyle>
            <a:lvl1pPr>
              <a:defRPr sz="4000"/>
            </a:lvl1pPr>
            <a:lvl2pPr>
              <a:defRPr sz="3700"/>
            </a:lvl2pPr>
            <a:lvl3pPr>
              <a:defRPr sz="3400"/>
            </a:lvl3pPr>
            <a:lvl4pPr>
              <a:defRPr sz="2800"/>
            </a:lvl4pPr>
            <a:lvl5pPr>
              <a:defRPr sz="2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56F4CF45-6333-477F-869B-497CE1925764}" type="datetimeFigureOut">
              <a:rPr lang="en-US" smtClean="0">
                <a:solidFill>
                  <a:srgbClr val="DBF5F9">
                    <a:shade val="90000"/>
                  </a:srgbClr>
                </a:solidFill>
              </a:rPr>
              <a:pPr/>
              <a:t>10/9/2012</a:t>
            </a:fld>
            <a:endParaRPr lang="en-US" dirty="0">
              <a:solidFill>
                <a:srgbClr val="DBF5F9">
                  <a:shade val="90000"/>
                </a:srgbClr>
              </a:solidFill>
            </a:endParaRPr>
          </a:p>
        </p:txBody>
      </p:sp>
      <p:sp>
        <p:nvSpPr>
          <p:cNvPr id="6" name="Footer Placeholder 5"/>
          <p:cNvSpPr>
            <a:spLocks noGrp="1"/>
          </p:cNvSpPr>
          <p:nvPr>
            <p:ph type="ftr" sz="quarter" idx="11"/>
          </p:nvPr>
        </p:nvSpPr>
        <p:spPr/>
        <p:txBody>
          <a:bodyPr/>
          <a:lstStyle/>
          <a:p>
            <a:endParaRPr lang="en-US" dirty="0">
              <a:solidFill>
                <a:srgbClr val="DBF5F9">
                  <a:shade val="90000"/>
                </a:srgbClr>
              </a:solidFill>
            </a:endParaRPr>
          </a:p>
        </p:txBody>
      </p:sp>
      <p:sp>
        <p:nvSpPr>
          <p:cNvPr id="7" name="Slide Number Placeholder 6"/>
          <p:cNvSpPr>
            <a:spLocks noGrp="1"/>
          </p:cNvSpPr>
          <p:nvPr>
            <p:ph type="sldNum" sz="quarter" idx="12"/>
          </p:nvPr>
        </p:nvSpPr>
        <p:spPr/>
        <p:txBody>
          <a:bodyPr/>
          <a:lstStyle/>
          <a:p>
            <a:fld id="{D90F3530-434B-4A1D-8EC8-C629D129874C}" type="slidenum">
              <a:rPr lang="en-US" smtClean="0">
                <a:solidFill>
                  <a:srgbClr val="DBF5F9">
                    <a:shade val="90000"/>
                  </a:srgbClr>
                </a:solidFill>
              </a:rPr>
              <a:pPr/>
              <a:t>‹#›</a:t>
            </a:fld>
            <a:endParaRPr lang="en-US" dirty="0">
              <a:solidFill>
                <a:srgbClr val="DBF5F9">
                  <a:shade val="90000"/>
                </a:srgbClr>
              </a:solidFill>
            </a:endParaRPr>
          </a:p>
        </p:txBody>
      </p:sp>
    </p:spTree>
    <p:extLst>
      <p:ext uri="{BB962C8B-B14F-4D97-AF65-F5344CB8AC3E}">
        <p14:creationId xmlns:p14="http://schemas.microsoft.com/office/powerpoint/2010/main" val="14658123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502404" y="1575932"/>
            <a:ext cx="7477760" cy="585216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lIns="129978" tIns="64990" rIns="129978" bIns="64990" rtlCol="0" anchor="ctr"/>
          <a:lstStyle/>
          <a:p>
            <a:endParaRPr lang="en-US" dirty="0">
              <a:solidFill>
                <a:prstClr val="white"/>
              </a:solidFill>
            </a:endParaRPr>
          </a:p>
        </p:txBody>
      </p:sp>
      <p:sp>
        <p:nvSpPr>
          <p:cNvPr id="12" name="Right Triangle 11"/>
          <p:cNvSpPr/>
          <p:nvPr/>
        </p:nvSpPr>
        <p:spPr>
          <a:xfrm rot="420000" flipV="1">
            <a:off x="11383657" y="7622782"/>
            <a:ext cx="221082" cy="221082"/>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lIns="129978" tIns="64990" rIns="129978" bIns="64990" rtlCol="0" anchor="ctr"/>
          <a:lstStyle/>
          <a:p>
            <a:endParaRPr lang="en-US" dirty="0">
              <a:solidFill>
                <a:prstClr val="white"/>
              </a:solidFill>
            </a:endParaRPr>
          </a:p>
        </p:txBody>
      </p:sp>
      <p:sp>
        <p:nvSpPr>
          <p:cNvPr id="2" name="Title 1"/>
          <p:cNvSpPr>
            <a:spLocks noGrp="1"/>
          </p:cNvSpPr>
          <p:nvPr>
            <p:ph type="title"/>
          </p:nvPr>
        </p:nvSpPr>
        <p:spPr>
          <a:xfrm>
            <a:off x="866986" y="1673965"/>
            <a:ext cx="3147162" cy="2250839"/>
          </a:xfrm>
        </p:spPr>
        <p:txBody>
          <a:bodyPr vert="horz" lIns="64990" tIns="64990" rIns="64990" bIns="64990" anchor="b"/>
          <a:lstStyle>
            <a:lvl1pPr algn="l">
              <a:buNone/>
              <a:defRPr sz="28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866988" y="4023161"/>
            <a:ext cx="3142827" cy="3099477"/>
          </a:xfrm>
        </p:spPr>
        <p:txBody>
          <a:bodyPr lIns="90985" rIns="64990" bIns="64990" anchor="t"/>
          <a:lstStyle>
            <a:lvl1pPr marL="0" indent="0" algn="l">
              <a:spcBef>
                <a:spcPts val="356"/>
              </a:spcBef>
              <a:buFontTx/>
              <a:buNone/>
              <a:defRPr sz="1800"/>
            </a:lvl1pPr>
            <a:lvl2pPr>
              <a:defRPr sz="1700"/>
            </a:lvl2pPr>
            <a:lvl3pPr>
              <a:defRPr sz="1400"/>
            </a:lvl3pPr>
            <a:lvl4pPr>
              <a:defRPr sz="1300"/>
            </a:lvl4pPr>
            <a:lvl5pPr>
              <a:defRPr sz="13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56F4CF45-6333-477F-869B-497CE1925764}" type="datetimeFigureOut">
              <a:rPr lang="en-US" smtClean="0">
                <a:solidFill>
                  <a:srgbClr val="DBF5F9">
                    <a:shade val="90000"/>
                  </a:srgbClr>
                </a:solidFill>
              </a:rPr>
              <a:pPr/>
              <a:t>10/9/2012</a:t>
            </a:fld>
            <a:endParaRPr lang="en-US" dirty="0">
              <a:solidFill>
                <a:srgbClr val="DBF5F9">
                  <a:shade val="90000"/>
                </a:srgbClr>
              </a:solidFill>
            </a:endParaRPr>
          </a:p>
        </p:txBody>
      </p:sp>
      <p:sp>
        <p:nvSpPr>
          <p:cNvPr id="6" name="Footer Placeholder 5"/>
          <p:cNvSpPr>
            <a:spLocks noGrp="1"/>
          </p:cNvSpPr>
          <p:nvPr>
            <p:ph type="ftr" sz="quarter" idx="11"/>
          </p:nvPr>
        </p:nvSpPr>
        <p:spPr/>
        <p:txBody>
          <a:bodyPr/>
          <a:lstStyle/>
          <a:p>
            <a:endParaRPr lang="en-US" dirty="0">
              <a:solidFill>
                <a:srgbClr val="DBF5F9">
                  <a:shade val="90000"/>
                </a:srgbClr>
              </a:solidFill>
            </a:endParaRPr>
          </a:p>
        </p:txBody>
      </p:sp>
      <p:sp>
        <p:nvSpPr>
          <p:cNvPr id="7" name="Slide Number Placeholder 6"/>
          <p:cNvSpPr>
            <a:spLocks noGrp="1"/>
          </p:cNvSpPr>
          <p:nvPr>
            <p:ph type="sldNum" sz="quarter" idx="12"/>
          </p:nvPr>
        </p:nvSpPr>
        <p:spPr>
          <a:xfrm>
            <a:off x="11487573" y="9040157"/>
            <a:ext cx="866987" cy="519289"/>
          </a:xfrm>
        </p:spPr>
        <p:txBody>
          <a:bodyPr/>
          <a:lstStyle/>
          <a:p>
            <a:fld id="{D90F3530-434B-4A1D-8EC8-C629D129874C}" type="slidenum">
              <a:rPr lang="en-US" smtClean="0">
                <a:solidFill>
                  <a:srgbClr val="DBF5F9">
                    <a:shade val="90000"/>
                  </a:srgbClr>
                </a:solidFill>
              </a:rPr>
              <a:pPr/>
              <a:t>‹#›</a:t>
            </a:fld>
            <a:endParaRPr lang="en-US" dirty="0">
              <a:solidFill>
                <a:srgbClr val="DBF5F9">
                  <a:shade val="90000"/>
                </a:srgbClr>
              </a:solidFill>
            </a:endParaRPr>
          </a:p>
        </p:txBody>
      </p:sp>
      <p:sp>
        <p:nvSpPr>
          <p:cNvPr id="3" name="Picture Placeholder 2"/>
          <p:cNvSpPr>
            <a:spLocks noGrp="1"/>
          </p:cNvSpPr>
          <p:nvPr>
            <p:ph type="pic" idx="1"/>
          </p:nvPr>
        </p:nvSpPr>
        <p:spPr>
          <a:xfrm rot="420000">
            <a:off x="4957572" y="1705980"/>
            <a:ext cx="6567424" cy="5592064"/>
          </a:xfrm>
          <a:prstGeom prst="rect">
            <a:avLst/>
          </a:prstGeom>
          <a:solidFill>
            <a:schemeClr val="bg2"/>
          </a:solidFill>
          <a:ln w="3000" cap="rnd">
            <a:solidFill>
              <a:srgbClr val="C0C0C0"/>
            </a:solidFill>
            <a:round/>
          </a:ln>
          <a:effectLst/>
        </p:spPr>
        <p:txBody>
          <a:bodyPr/>
          <a:lstStyle>
            <a:lvl1pPr marL="0" indent="0">
              <a:buNone/>
              <a:defRPr sz="4600"/>
            </a:lvl1pPr>
          </a:lstStyle>
          <a:p>
            <a:r>
              <a:rPr kumimoji="0" lang="en-US" dirty="0" smtClean="0"/>
              <a:t>Click icon to add picture</a:t>
            </a:r>
            <a:endParaRPr kumimoji="0" lang="en-US" dirty="0"/>
          </a:p>
        </p:txBody>
      </p:sp>
      <p:sp>
        <p:nvSpPr>
          <p:cNvPr id="10" name="Freeform 9"/>
          <p:cNvSpPr>
            <a:spLocks/>
          </p:cNvSpPr>
          <p:nvPr/>
        </p:nvSpPr>
        <p:spPr bwMode="auto">
          <a:xfrm flipV="1">
            <a:off x="-13547" y="8272498"/>
            <a:ext cx="13031893" cy="1481102"/>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129978" tIns="64990" rIns="129978" bIns="64990" anchor="t" compatLnSpc="1"/>
          <a:lstStyle/>
          <a:p>
            <a:pPr algn="l"/>
            <a:endParaRPr lang="en-US" dirty="0">
              <a:solidFill>
                <a:prstClr val="white"/>
              </a:solidFill>
              <a:latin typeface="Constantia"/>
              <a:ea typeface="+mn-ea"/>
              <a:cs typeface="+mn-cs"/>
            </a:endParaRPr>
          </a:p>
        </p:txBody>
      </p:sp>
      <p:sp>
        <p:nvSpPr>
          <p:cNvPr id="11" name="Freeform 10"/>
          <p:cNvSpPr>
            <a:spLocks/>
          </p:cNvSpPr>
          <p:nvPr/>
        </p:nvSpPr>
        <p:spPr bwMode="auto">
          <a:xfrm flipV="1">
            <a:off x="6231467" y="8845988"/>
            <a:ext cx="6773333" cy="907627"/>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129978" tIns="64990" rIns="129978" bIns="64990" anchor="t" compatLnSpc="1"/>
          <a:lstStyle/>
          <a:p>
            <a:pPr algn="l"/>
            <a:endParaRPr lang="en-US" dirty="0">
              <a:solidFill>
                <a:prstClr val="white"/>
              </a:solidFill>
              <a:latin typeface="Constantia"/>
              <a:ea typeface="+mn-ea"/>
              <a:cs typeface="+mn-cs"/>
            </a:endParaRPr>
          </a:p>
        </p:txBody>
      </p:sp>
    </p:spTree>
    <p:extLst>
      <p:ext uri="{BB962C8B-B14F-4D97-AF65-F5344CB8AC3E}">
        <p14:creationId xmlns:p14="http://schemas.microsoft.com/office/powerpoint/2010/main" val="16725078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6F4CF45-6333-477F-869B-497CE1925764}" type="datetimeFigureOut">
              <a:rPr lang="en-US" smtClean="0">
                <a:solidFill>
                  <a:srgbClr val="DBF5F9">
                    <a:shade val="90000"/>
                  </a:srgbClr>
                </a:solidFill>
              </a:rPr>
              <a:pPr/>
              <a:t>10/9/2012</a:t>
            </a:fld>
            <a:endParaRPr lang="en-US" dirty="0">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dirty="0">
              <a:solidFill>
                <a:srgbClr val="DBF5F9">
                  <a:shade val="90000"/>
                </a:srgbClr>
              </a:solidFill>
            </a:endParaRPr>
          </a:p>
        </p:txBody>
      </p:sp>
      <p:sp>
        <p:nvSpPr>
          <p:cNvPr id="6" name="Slide Number Placeholder 5"/>
          <p:cNvSpPr>
            <a:spLocks noGrp="1"/>
          </p:cNvSpPr>
          <p:nvPr>
            <p:ph type="sldNum" sz="quarter" idx="12"/>
          </p:nvPr>
        </p:nvSpPr>
        <p:spPr/>
        <p:txBody>
          <a:bodyPr/>
          <a:lstStyle/>
          <a:p>
            <a:fld id="{D90F3530-434B-4A1D-8EC8-C629D129874C}" type="slidenum">
              <a:rPr lang="en-US" smtClean="0">
                <a:solidFill>
                  <a:srgbClr val="DBF5F9">
                    <a:shade val="90000"/>
                  </a:srgbClr>
                </a:solidFill>
              </a:rPr>
              <a:pPr/>
              <a:t>‹#›</a:t>
            </a:fld>
            <a:endParaRPr lang="en-US" dirty="0">
              <a:solidFill>
                <a:srgbClr val="DBF5F9">
                  <a:shade val="90000"/>
                </a:srgbClr>
              </a:solidFill>
            </a:endParaRPr>
          </a:p>
        </p:txBody>
      </p:sp>
    </p:spTree>
    <p:extLst>
      <p:ext uri="{BB962C8B-B14F-4D97-AF65-F5344CB8AC3E}">
        <p14:creationId xmlns:p14="http://schemas.microsoft.com/office/powerpoint/2010/main" val="20452191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480" y="1300496"/>
            <a:ext cx="2926080" cy="741228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50240" y="1300496"/>
            <a:ext cx="8561493" cy="741228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6F4CF45-6333-477F-869B-497CE1925764}" type="datetimeFigureOut">
              <a:rPr lang="en-US" smtClean="0">
                <a:solidFill>
                  <a:srgbClr val="DBF5F9">
                    <a:shade val="90000"/>
                  </a:srgbClr>
                </a:solidFill>
              </a:rPr>
              <a:pPr/>
              <a:t>10/9/2012</a:t>
            </a:fld>
            <a:endParaRPr lang="en-US" dirty="0">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dirty="0">
              <a:solidFill>
                <a:srgbClr val="DBF5F9">
                  <a:shade val="90000"/>
                </a:srgbClr>
              </a:solidFill>
            </a:endParaRPr>
          </a:p>
        </p:txBody>
      </p:sp>
      <p:sp>
        <p:nvSpPr>
          <p:cNvPr id="6" name="Slide Number Placeholder 5"/>
          <p:cNvSpPr>
            <a:spLocks noGrp="1"/>
          </p:cNvSpPr>
          <p:nvPr>
            <p:ph type="sldNum" sz="quarter" idx="12"/>
          </p:nvPr>
        </p:nvSpPr>
        <p:spPr/>
        <p:txBody>
          <a:bodyPr/>
          <a:lstStyle/>
          <a:p>
            <a:fld id="{D90F3530-434B-4A1D-8EC8-C629D129874C}" type="slidenum">
              <a:rPr lang="en-US" smtClean="0">
                <a:solidFill>
                  <a:srgbClr val="DBF5F9">
                    <a:shade val="90000"/>
                  </a:srgbClr>
                </a:solidFill>
              </a:rPr>
              <a:pPr/>
              <a:t>‹#›</a:t>
            </a:fld>
            <a:endParaRPr lang="en-US" dirty="0">
              <a:solidFill>
                <a:srgbClr val="DBF5F9">
                  <a:shade val="90000"/>
                </a:srgbClr>
              </a:solidFill>
            </a:endParaRPr>
          </a:p>
        </p:txBody>
      </p:sp>
    </p:spTree>
    <p:extLst>
      <p:ext uri="{BB962C8B-B14F-4D97-AF65-F5344CB8AC3E}">
        <p14:creationId xmlns:p14="http://schemas.microsoft.com/office/powerpoint/2010/main" val="918128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3029940"/>
            <a:ext cx="11054080" cy="2090702"/>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0720" y="5527040"/>
            <a:ext cx="9103360" cy="2492587"/>
          </a:xfrm>
        </p:spPr>
        <p:txBody>
          <a:bodyPr/>
          <a:lstStyle>
            <a:lvl1pPr marL="0" indent="0" algn="ctr">
              <a:buNone/>
              <a:defRPr>
                <a:solidFill>
                  <a:schemeClr val="tx1">
                    <a:tint val="75000"/>
                  </a:schemeClr>
                </a:solidFill>
              </a:defRPr>
            </a:lvl1pPr>
            <a:lvl2pPr marL="649625" indent="0" algn="ctr">
              <a:buNone/>
              <a:defRPr>
                <a:solidFill>
                  <a:schemeClr val="tx1">
                    <a:tint val="75000"/>
                  </a:schemeClr>
                </a:solidFill>
              </a:defRPr>
            </a:lvl2pPr>
            <a:lvl3pPr marL="1299259" indent="0" algn="ctr">
              <a:buNone/>
              <a:defRPr>
                <a:solidFill>
                  <a:schemeClr val="tx1">
                    <a:tint val="75000"/>
                  </a:schemeClr>
                </a:solidFill>
              </a:defRPr>
            </a:lvl3pPr>
            <a:lvl4pPr marL="1948898" indent="0" algn="ctr">
              <a:buNone/>
              <a:defRPr>
                <a:solidFill>
                  <a:schemeClr val="tx1">
                    <a:tint val="75000"/>
                  </a:schemeClr>
                </a:solidFill>
              </a:defRPr>
            </a:lvl4pPr>
            <a:lvl5pPr marL="2598526" indent="0" algn="ctr">
              <a:buNone/>
              <a:defRPr>
                <a:solidFill>
                  <a:schemeClr val="tx1">
                    <a:tint val="75000"/>
                  </a:schemeClr>
                </a:solidFill>
              </a:defRPr>
            </a:lvl5pPr>
            <a:lvl6pPr marL="3248154" indent="0" algn="ctr">
              <a:buNone/>
              <a:defRPr>
                <a:solidFill>
                  <a:schemeClr val="tx1">
                    <a:tint val="75000"/>
                  </a:schemeClr>
                </a:solidFill>
              </a:defRPr>
            </a:lvl6pPr>
            <a:lvl7pPr marL="3897791" indent="0" algn="ctr">
              <a:buNone/>
              <a:defRPr>
                <a:solidFill>
                  <a:schemeClr val="tx1">
                    <a:tint val="75000"/>
                  </a:schemeClr>
                </a:solidFill>
              </a:defRPr>
            </a:lvl7pPr>
            <a:lvl8pPr marL="4547415" indent="0" algn="ctr">
              <a:buNone/>
              <a:defRPr>
                <a:solidFill>
                  <a:schemeClr val="tx1">
                    <a:tint val="75000"/>
                  </a:schemeClr>
                </a:solidFill>
              </a:defRPr>
            </a:lvl8pPr>
            <a:lvl9pPr marL="519705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DDA9BE4-6D17-4297-80B0-E77BD358C44E}" type="datetime1">
              <a:rPr lang="en-US"/>
              <a:pPr>
                <a:defRPr/>
              </a:pPr>
              <a:t>10/9/2012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508748E-D5F1-4233-A72E-9107ED484D75}" type="slidenum">
              <a:rPr lang="en-US"/>
              <a:pPr>
                <a:defRPr/>
              </a:pPr>
              <a:t>‹#›</a:t>
            </a:fld>
            <a:endParaRPr lang="en-US" dirty="0"/>
          </a:p>
        </p:txBody>
      </p:sp>
    </p:spTree>
    <p:extLst>
      <p:ext uri="{BB962C8B-B14F-4D97-AF65-F5344CB8AC3E}">
        <p14:creationId xmlns:p14="http://schemas.microsoft.com/office/powerpoint/2010/main" val="23097011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82E09DA-3070-4BEB-8F42-7BF2FB399BB7}" type="datetime1">
              <a:rPr lang="en-US"/>
              <a:pPr>
                <a:defRPr/>
              </a:pPr>
              <a:t>10/9/2012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C70760E-76B7-4F21-A6B0-2CADF17B6BF7}" type="slidenum">
              <a:rPr lang="en-US"/>
              <a:pPr>
                <a:defRPr/>
              </a:pPr>
              <a:t>‹#›</a:t>
            </a:fld>
            <a:endParaRPr lang="en-US" dirty="0"/>
          </a:p>
        </p:txBody>
      </p:sp>
    </p:spTree>
    <p:extLst>
      <p:ext uri="{BB962C8B-B14F-4D97-AF65-F5344CB8AC3E}">
        <p14:creationId xmlns:p14="http://schemas.microsoft.com/office/powerpoint/2010/main" val="12458932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290" y="6267618"/>
            <a:ext cx="11054080" cy="1937173"/>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1027290" y="4134018"/>
            <a:ext cx="11054080" cy="2133599"/>
          </a:xfrm>
        </p:spPr>
        <p:txBody>
          <a:bodyPr anchor="b"/>
          <a:lstStyle>
            <a:lvl1pPr marL="0" indent="0">
              <a:buNone/>
              <a:defRPr sz="2800">
                <a:solidFill>
                  <a:schemeClr val="tx1">
                    <a:tint val="75000"/>
                  </a:schemeClr>
                </a:solidFill>
              </a:defRPr>
            </a:lvl1pPr>
            <a:lvl2pPr marL="649625" indent="0">
              <a:buNone/>
              <a:defRPr sz="2600">
                <a:solidFill>
                  <a:schemeClr val="tx1">
                    <a:tint val="75000"/>
                  </a:schemeClr>
                </a:solidFill>
              </a:defRPr>
            </a:lvl2pPr>
            <a:lvl3pPr marL="1299259" indent="0">
              <a:buNone/>
              <a:defRPr sz="2300">
                <a:solidFill>
                  <a:schemeClr val="tx1">
                    <a:tint val="75000"/>
                  </a:schemeClr>
                </a:solidFill>
              </a:defRPr>
            </a:lvl3pPr>
            <a:lvl4pPr marL="1948898" indent="0">
              <a:buNone/>
              <a:defRPr sz="2000">
                <a:solidFill>
                  <a:schemeClr val="tx1">
                    <a:tint val="75000"/>
                  </a:schemeClr>
                </a:solidFill>
              </a:defRPr>
            </a:lvl4pPr>
            <a:lvl5pPr marL="2598526" indent="0">
              <a:buNone/>
              <a:defRPr sz="2000">
                <a:solidFill>
                  <a:schemeClr val="tx1">
                    <a:tint val="75000"/>
                  </a:schemeClr>
                </a:solidFill>
              </a:defRPr>
            </a:lvl5pPr>
            <a:lvl6pPr marL="3248154" indent="0">
              <a:buNone/>
              <a:defRPr sz="2000">
                <a:solidFill>
                  <a:schemeClr val="tx1">
                    <a:tint val="75000"/>
                  </a:schemeClr>
                </a:solidFill>
              </a:defRPr>
            </a:lvl6pPr>
            <a:lvl7pPr marL="3897791" indent="0">
              <a:buNone/>
              <a:defRPr sz="2000">
                <a:solidFill>
                  <a:schemeClr val="tx1">
                    <a:tint val="75000"/>
                  </a:schemeClr>
                </a:solidFill>
              </a:defRPr>
            </a:lvl7pPr>
            <a:lvl8pPr marL="4547415" indent="0">
              <a:buNone/>
              <a:defRPr sz="2000">
                <a:solidFill>
                  <a:schemeClr val="tx1">
                    <a:tint val="75000"/>
                  </a:schemeClr>
                </a:solidFill>
              </a:defRPr>
            </a:lvl8pPr>
            <a:lvl9pPr marL="5197052"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7D8B430-B6A5-4001-AF6A-6A09417B8BBA}" type="datetime1">
              <a:rPr lang="en-US"/>
              <a:pPr>
                <a:defRPr/>
              </a:pPr>
              <a:t>10/9/2012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3E9C332-4299-4FCD-A759-58E5DCAB58D3}" type="slidenum">
              <a:rPr lang="en-US"/>
              <a:pPr>
                <a:defRPr/>
              </a:pPr>
              <a:t>‹#›</a:t>
            </a:fld>
            <a:endParaRPr lang="en-US" dirty="0"/>
          </a:p>
        </p:txBody>
      </p:sp>
    </p:spTree>
    <p:extLst>
      <p:ext uri="{BB962C8B-B14F-4D97-AF65-F5344CB8AC3E}">
        <p14:creationId xmlns:p14="http://schemas.microsoft.com/office/powerpoint/2010/main" val="18857603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240" y="2275866"/>
            <a:ext cx="5743787" cy="6436925"/>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610773" y="2275866"/>
            <a:ext cx="5743787" cy="6436925"/>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3074941-5D8F-40F8-92FB-0FB5AAD5E79C}" type="datetime1">
              <a:rPr lang="en-US"/>
              <a:pPr>
                <a:defRPr/>
              </a:pPr>
              <a:t>10/9/2012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5583713-9415-416C-B032-5ED5889F922E}" type="slidenum">
              <a:rPr lang="en-US"/>
              <a:pPr>
                <a:defRPr/>
              </a:pPr>
              <a:t>‹#›</a:t>
            </a:fld>
            <a:endParaRPr lang="en-US" dirty="0"/>
          </a:p>
        </p:txBody>
      </p:sp>
    </p:spTree>
    <p:extLst>
      <p:ext uri="{BB962C8B-B14F-4D97-AF65-F5344CB8AC3E}">
        <p14:creationId xmlns:p14="http://schemas.microsoft.com/office/powerpoint/2010/main" val="28366038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240" y="1001370"/>
            <a:ext cx="11704320" cy="1625600"/>
          </a:xfrm>
        </p:spPr>
        <p:txBody>
          <a:bodyPr tIns="64986"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50240" y="2638575"/>
            <a:ext cx="5746045" cy="937745"/>
          </a:xfrm>
        </p:spPr>
        <p:txBody>
          <a:bodyPr lIns="64986" tIns="0" rIns="64986" bIns="0" anchor="ctr">
            <a:noAutofit/>
          </a:bodyPr>
          <a:lstStyle>
            <a:lvl1pPr marL="0" indent="0">
              <a:buNone/>
              <a:defRPr sz="3400" b="1" cap="none" baseline="0">
                <a:solidFill>
                  <a:schemeClr val="tx2"/>
                </a:solidFill>
                <a:effectLst/>
              </a:defRPr>
            </a:lvl1pPr>
            <a:lvl2pPr>
              <a:buNone/>
              <a:defRPr sz="2800" b="1"/>
            </a:lvl2pPr>
            <a:lvl3pPr>
              <a:buNone/>
              <a:defRPr sz="2600" b="1"/>
            </a:lvl3pPr>
            <a:lvl4pPr>
              <a:buNone/>
              <a:defRPr sz="2300" b="1"/>
            </a:lvl4pPr>
            <a:lvl5pPr>
              <a:buNone/>
              <a:defRPr sz="23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606260" y="2644991"/>
            <a:ext cx="5748302" cy="931332"/>
          </a:xfrm>
        </p:spPr>
        <p:txBody>
          <a:bodyPr lIns="64986" tIns="0" rIns="64986" bIns="0" anchor="ctr"/>
          <a:lstStyle>
            <a:lvl1pPr marL="0" indent="0">
              <a:buNone/>
              <a:defRPr sz="3400" b="1" cap="none" baseline="0">
                <a:solidFill>
                  <a:schemeClr val="tx2"/>
                </a:solidFill>
                <a:effectLst/>
              </a:defRPr>
            </a:lvl1pPr>
            <a:lvl2pPr>
              <a:buNone/>
              <a:defRPr sz="2800" b="1"/>
            </a:lvl2pPr>
            <a:lvl3pPr>
              <a:buNone/>
              <a:defRPr sz="2600" b="1"/>
            </a:lvl3pPr>
            <a:lvl4pPr>
              <a:buNone/>
              <a:defRPr sz="2300" b="1"/>
            </a:lvl4pPr>
            <a:lvl5pPr>
              <a:buNone/>
              <a:defRPr sz="23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50240" y="3576320"/>
            <a:ext cx="5746045" cy="5469468"/>
          </a:xfrm>
        </p:spPr>
        <p:txBody>
          <a:bodyPr tIns="0"/>
          <a:lstStyle>
            <a:lvl1pPr>
              <a:defRPr sz="3100"/>
            </a:lvl1pPr>
            <a:lvl2pPr>
              <a:defRPr sz="2800"/>
            </a:lvl2pPr>
            <a:lvl3pPr>
              <a:defRPr sz="2600"/>
            </a:lvl3pPr>
            <a:lvl4pPr>
              <a:defRPr sz="2300"/>
            </a:lvl4pPr>
            <a:lvl5pPr>
              <a:defRPr sz="23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6606260" y="3576320"/>
            <a:ext cx="5748302" cy="5469468"/>
          </a:xfrm>
        </p:spPr>
        <p:txBody>
          <a:bodyPr tIns="0"/>
          <a:lstStyle>
            <a:lvl1pPr>
              <a:defRPr sz="3100"/>
            </a:lvl1pPr>
            <a:lvl2pPr>
              <a:defRPr sz="2800"/>
            </a:lvl2pPr>
            <a:lvl3pPr>
              <a:defRPr sz="2600"/>
            </a:lvl3pPr>
            <a:lvl4pPr>
              <a:defRPr sz="2300"/>
            </a:lvl4pPr>
            <a:lvl5pPr>
              <a:defRPr sz="23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56F4CF45-6333-477F-869B-497CE1925764}" type="datetimeFigureOut">
              <a:rPr lang="en-US" smtClean="0"/>
              <a:pPr/>
              <a:t>10/9/2012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90F3530-434B-4A1D-8EC8-C629D129874C}" type="slidenum">
              <a:rPr lang="en-US" smtClean="0"/>
              <a:pPr/>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240" y="2183272"/>
            <a:ext cx="5746045" cy="909884"/>
          </a:xfrm>
        </p:spPr>
        <p:txBody>
          <a:bodyPr anchor="b"/>
          <a:lstStyle>
            <a:lvl1pPr marL="0" indent="0">
              <a:buNone/>
              <a:defRPr sz="3400" b="1"/>
            </a:lvl1pPr>
            <a:lvl2pPr marL="649625" indent="0">
              <a:buNone/>
              <a:defRPr sz="2800" b="1"/>
            </a:lvl2pPr>
            <a:lvl3pPr marL="1299259" indent="0">
              <a:buNone/>
              <a:defRPr sz="2600" b="1"/>
            </a:lvl3pPr>
            <a:lvl4pPr marL="1948898" indent="0">
              <a:buNone/>
              <a:defRPr sz="2300" b="1"/>
            </a:lvl4pPr>
            <a:lvl5pPr marL="2598526" indent="0">
              <a:buNone/>
              <a:defRPr sz="2300" b="1"/>
            </a:lvl5pPr>
            <a:lvl6pPr marL="3248154" indent="0">
              <a:buNone/>
              <a:defRPr sz="2300" b="1"/>
            </a:lvl6pPr>
            <a:lvl7pPr marL="3897791" indent="0">
              <a:buNone/>
              <a:defRPr sz="2300" b="1"/>
            </a:lvl7pPr>
            <a:lvl8pPr marL="4547415" indent="0">
              <a:buNone/>
              <a:defRPr sz="2300" b="1"/>
            </a:lvl8pPr>
            <a:lvl9pPr marL="5197052"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50240" y="3093155"/>
            <a:ext cx="5746045"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6260" y="2183272"/>
            <a:ext cx="5748302" cy="909884"/>
          </a:xfrm>
        </p:spPr>
        <p:txBody>
          <a:bodyPr anchor="b"/>
          <a:lstStyle>
            <a:lvl1pPr marL="0" indent="0">
              <a:buNone/>
              <a:defRPr sz="3400" b="1"/>
            </a:lvl1pPr>
            <a:lvl2pPr marL="649625" indent="0">
              <a:buNone/>
              <a:defRPr sz="2800" b="1"/>
            </a:lvl2pPr>
            <a:lvl3pPr marL="1299259" indent="0">
              <a:buNone/>
              <a:defRPr sz="2600" b="1"/>
            </a:lvl3pPr>
            <a:lvl4pPr marL="1948898" indent="0">
              <a:buNone/>
              <a:defRPr sz="2300" b="1"/>
            </a:lvl4pPr>
            <a:lvl5pPr marL="2598526" indent="0">
              <a:buNone/>
              <a:defRPr sz="2300" b="1"/>
            </a:lvl5pPr>
            <a:lvl6pPr marL="3248154" indent="0">
              <a:buNone/>
              <a:defRPr sz="2300" b="1"/>
            </a:lvl6pPr>
            <a:lvl7pPr marL="3897791" indent="0">
              <a:buNone/>
              <a:defRPr sz="2300" b="1"/>
            </a:lvl7pPr>
            <a:lvl8pPr marL="4547415" indent="0">
              <a:buNone/>
              <a:defRPr sz="2300" b="1"/>
            </a:lvl8pPr>
            <a:lvl9pPr marL="5197052"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606260" y="3093155"/>
            <a:ext cx="5748302"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E5039C7-0F07-46CF-A9FD-AF30FD50CB47}" type="datetime1">
              <a:rPr lang="en-US"/>
              <a:pPr>
                <a:defRPr/>
              </a:pPr>
              <a:t>10/9/2012</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2E7E4882-394F-4B01-A78D-33D871034C65}" type="slidenum">
              <a:rPr lang="en-US"/>
              <a:pPr>
                <a:defRPr/>
              </a:pPr>
              <a:t>‹#›</a:t>
            </a:fld>
            <a:endParaRPr lang="en-US" dirty="0"/>
          </a:p>
        </p:txBody>
      </p:sp>
    </p:spTree>
    <p:extLst>
      <p:ext uri="{BB962C8B-B14F-4D97-AF65-F5344CB8AC3E}">
        <p14:creationId xmlns:p14="http://schemas.microsoft.com/office/powerpoint/2010/main" val="10843857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14A3997-9D6E-4EB4-BCF0-B77C4E42A81A}" type="datetime1">
              <a:rPr lang="en-US"/>
              <a:pPr>
                <a:defRPr/>
              </a:pPr>
              <a:t>10/9/2012</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A3C33F4-E2D4-4ABD-AEA5-82DFB9F10962}" type="slidenum">
              <a:rPr lang="en-US"/>
              <a:pPr>
                <a:defRPr/>
              </a:pPr>
              <a:t>‹#›</a:t>
            </a:fld>
            <a:endParaRPr lang="en-US" dirty="0"/>
          </a:p>
        </p:txBody>
      </p:sp>
    </p:spTree>
    <p:extLst>
      <p:ext uri="{BB962C8B-B14F-4D97-AF65-F5344CB8AC3E}">
        <p14:creationId xmlns:p14="http://schemas.microsoft.com/office/powerpoint/2010/main" val="15330500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42DA408-0D32-432C-BD70-B1F3C6151B0E}" type="datetime1">
              <a:rPr lang="en-US"/>
              <a:pPr>
                <a:defRPr/>
              </a:pPr>
              <a:t>10/9/2012</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B5DC0E3B-BE4B-4141-AF9B-6F91C413D953}" type="slidenum">
              <a:rPr lang="en-US"/>
              <a:pPr>
                <a:defRPr/>
              </a:pPr>
              <a:t>‹#›</a:t>
            </a:fld>
            <a:endParaRPr lang="en-US" dirty="0"/>
          </a:p>
        </p:txBody>
      </p:sp>
    </p:spTree>
    <p:extLst>
      <p:ext uri="{BB962C8B-B14F-4D97-AF65-F5344CB8AC3E}">
        <p14:creationId xmlns:p14="http://schemas.microsoft.com/office/powerpoint/2010/main" val="12642285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243" y="388338"/>
            <a:ext cx="4278490" cy="1652693"/>
          </a:xfrm>
        </p:spPr>
        <p:txBody>
          <a:bodyPr anchor="b"/>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5084516" y="388364"/>
            <a:ext cx="7270044" cy="832442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243" y="2041033"/>
            <a:ext cx="4278490" cy="6671734"/>
          </a:xfrm>
        </p:spPr>
        <p:txBody>
          <a:bodyPr/>
          <a:lstStyle>
            <a:lvl1pPr marL="0" indent="0">
              <a:buNone/>
              <a:defRPr sz="2000"/>
            </a:lvl1pPr>
            <a:lvl2pPr marL="649625" indent="0">
              <a:buNone/>
              <a:defRPr sz="1700"/>
            </a:lvl2pPr>
            <a:lvl3pPr marL="1299259" indent="0">
              <a:buNone/>
              <a:defRPr sz="1400"/>
            </a:lvl3pPr>
            <a:lvl4pPr marL="1948898" indent="0">
              <a:buNone/>
              <a:defRPr sz="1300"/>
            </a:lvl4pPr>
            <a:lvl5pPr marL="2598526" indent="0">
              <a:buNone/>
              <a:defRPr sz="1300"/>
            </a:lvl5pPr>
            <a:lvl6pPr marL="3248154" indent="0">
              <a:buNone/>
              <a:defRPr sz="1300"/>
            </a:lvl6pPr>
            <a:lvl7pPr marL="3897791" indent="0">
              <a:buNone/>
              <a:defRPr sz="1300"/>
            </a:lvl7pPr>
            <a:lvl8pPr marL="4547415" indent="0">
              <a:buNone/>
              <a:defRPr sz="1300"/>
            </a:lvl8pPr>
            <a:lvl9pPr marL="5197052" indent="0">
              <a:buNone/>
              <a:defRPr sz="13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15F2D25-D2E0-44D2-9808-5A4890DB3A41}" type="datetime1">
              <a:rPr lang="en-US"/>
              <a:pPr>
                <a:defRPr/>
              </a:pPr>
              <a:t>10/9/2012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C48980B-95A3-45A9-ACB2-1FF4BFF67E17}" type="slidenum">
              <a:rPr lang="en-US"/>
              <a:pPr>
                <a:defRPr/>
              </a:pPr>
              <a:t>‹#›</a:t>
            </a:fld>
            <a:endParaRPr lang="en-US" dirty="0"/>
          </a:p>
        </p:txBody>
      </p:sp>
    </p:spTree>
    <p:extLst>
      <p:ext uri="{BB962C8B-B14F-4D97-AF65-F5344CB8AC3E}">
        <p14:creationId xmlns:p14="http://schemas.microsoft.com/office/powerpoint/2010/main" val="36803674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032" y="6827520"/>
            <a:ext cx="7802880" cy="806027"/>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549032" y="871502"/>
            <a:ext cx="7802880" cy="5852160"/>
          </a:xfrm>
        </p:spPr>
        <p:txBody>
          <a:bodyPr rtlCol="0">
            <a:normAutofit/>
          </a:bodyPr>
          <a:lstStyle>
            <a:lvl1pPr marL="0" indent="0">
              <a:buNone/>
              <a:defRPr sz="4600"/>
            </a:lvl1pPr>
            <a:lvl2pPr marL="649625" indent="0">
              <a:buNone/>
              <a:defRPr sz="4000"/>
            </a:lvl2pPr>
            <a:lvl3pPr marL="1299259" indent="0">
              <a:buNone/>
              <a:defRPr sz="3400"/>
            </a:lvl3pPr>
            <a:lvl4pPr marL="1948898" indent="0">
              <a:buNone/>
              <a:defRPr sz="2800"/>
            </a:lvl4pPr>
            <a:lvl5pPr marL="2598526" indent="0">
              <a:buNone/>
              <a:defRPr sz="2800"/>
            </a:lvl5pPr>
            <a:lvl6pPr marL="3248154" indent="0">
              <a:buNone/>
              <a:defRPr sz="2800"/>
            </a:lvl6pPr>
            <a:lvl7pPr marL="3897791" indent="0">
              <a:buNone/>
              <a:defRPr sz="2800"/>
            </a:lvl7pPr>
            <a:lvl8pPr marL="4547415" indent="0">
              <a:buNone/>
              <a:defRPr sz="2800"/>
            </a:lvl8pPr>
            <a:lvl9pPr marL="5197052" indent="0">
              <a:buNone/>
              <a:defRPr sz="2800"/>
            </a:lvl9pPr>
          </a:lstStyle>
          <a:p>
            <a:pPr lvl="0"/>
            <a:endParaRPr lang="en-US" noProof="0" dirty="0" smtClean="0"/>
          </a:p>
        </p:txBody>
      </p:sp>
      <p:sp>
        <p:nvSpPr>
          <p:cNvPr id="4" name="Text Placeholder 3"/>
          <p:cNvSpPr>
            <a:spLocks noGrp="1"/>
          </p:cNvSpPr>
          <p:nvPr>
            <p:ph type="body" sz="half" idx="2"/>
          </p:nvPr>
        </p:nvSpPr>
        <p:spPr>
          <a:xfrm>
            <a:off x="2549032" y="7633547"/>
            <a:ext cx="7802880" cy="1144693"/>
          </a:xfrm>
        </p:spPr>
        <p:txBody>
          <a:bodyPr/>
          <a:lstStyle>
            <a:lvl1pPr marL="0" indent="0">
              <a:buNone/>
              <a:defRPr sz="2000"/>
            </a:lvl1pPr>
            <a:lvl2pPr marL="649625" indent="0">
              <a:buNone/>
              <a:defRPr sz="1700"/>
            </a:lvl2pPr>
            <a:lvl3pPr marL="1299259" indent="0">
              <a:buNone/>
              <a:defRPr sz="1400"/>
            </a:lvl3pPr>
            <a:lvl4pPr marL="1948898" indent="0">
              <a:buNone/>
              <a:defRPr sz="1300"/>
            </a:lvl4pPr>
            <a:lvl5pPr marL="2598526" indent="0">
              <a:buNone/>
              <a:defRPr sz="1300"/>
            </a:lvl5pPr>
            <a:lvl6pPr marL="3248154" indent="0">
              <a:buNone/>
              <a:defRPr sz="1300"/>
            </a:lvl6pPr>
            <a:lvl7pPr marL="3897791" indent="0">
              <a:buNone/>
              <a:defRPr sz="1300"/>
            </a:lvl7pPr>
            <a:lvl8pPr marL="4547415" indent="0">
              <a:buNone/>
              <a:defRPr sz="1300"/>
            </a:lvl8pPr>
            <a:lvl9pPr marL="5197052" indent="0">
              <a:buNone/>
              <a:defRPr sz="13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24EBE38-3E3C-425A-B913-54317606383D}" type="datetime1">
              <a:rPr lang="en-US"/>
              <a:pPr>
                <a:defRPr/>
              </a:pPr>
              <a:t>10/9/2012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F724BB9-C00C-4470-8BD9-55F71CF03CAC}" type="slidenum">
              <a:rPr lang="en-US"/>
              <a:pPr>
                <a:defRPr/>
              </a:pPr>
              <a:t>‹#›</a:t>
            </a:fld>
            <a:endParaRPr lang="en-US" dirty="0"/>
          </a:p>
        </p:txBody>
      </p:sp>
    </p:spTree>
    <p:extLst>
      <p:ext uri="{BB962C8B-B14F-4D97-AF65-F5344CB8AC3E}">
        <p14:creationId xmlns:p14="http://schemas.microsoft.com/office/powerpoint/2010/main" val="24567974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329ACCE-1433-48D6-86CF-6A7E6E17DBCC}" type="datetime1">
              <a:rPr lang="en-US"/>
              <a:pPr>
                <a:defRPr/>
              </a:pPr>
              <a:t>10/9/2012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E3A8A22-2796-461D-B29F-FB86A7D1E1D4}" type="slidenum">
              <a:rPr lang="en-US"/>
              <a:pPr>
                <a:defRPr/>
              </a:pPr>
              <a:t>‹#›</a:t>
            </a:fld>
            <a:endParaRPr lang="en-US" dirty="0"/>
          </a:p>
        </p:txBody>
      </p:sp>
    </p:spTree>
    <p:extLst>
      <p:ext uri="{BB962C8B-B14F-4D97-AF65-F5344CB8AC3E}">
        <p14:creationId xmlns:p14="http://schemas.microsoft.com/office/powerpoint/2010/main" val="42901710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480" y="390623"/>
            <a:ext cx="2926080" cy="832216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240" y="390623"/>
            <a:ext cx="8561493" cy="832216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4000C-1B79-410F-B3CE-6C6720EC814E}" type="datetime1">
              <a:rPr lang="en-US"/>
              <a:pPr>
                <a:defRPr/>
              </a:pPr>
              <a:t>10/9/2012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0E858-86DF-403B-A4FC-4043151DCC23}" type="slidenum">
              <a:rPr lang="en-US"/>
              <a:pPr>
                <a:defRPr/>
              </a:pPr>
              <a:t>‹#›</a:t>
            </a:fld>
            <a:endParaRPr lang="en-US" dirty="0"/>
          </a:p>
        </p:txBody>
      </p:sp>
    </p:spTree>
    <p:extLst>
      <p:ext uri="{BB962C8B-B14F-4D97-AF65-F5344CB8AC3E}">
        <p14:creationId xmlns:p14="http://schemas.microsoft.com/office/powerpoint/2010/main" val="42396520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50240" y="390596"/>
            <a:ext cx="11704320" cy="16256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50240" y="2275865"/>
            <a:ext cx="11704320" cy="6436925"/>
          </a:xfrm>
        </p:spPr>
        <p:txBody>
          <a:bodyPr/>
          <a:lstStyle/>
          <a:p>
            <a:pPr lvl="0"/>
            <a:r>
              <a:rPr lang="en-US" noProof="0" dirty="0" smtClean="0"/>
              <a:t>Click icon to add chart</a:t>
            </a:r>
          </a:p>
        </p:txBody>
      </p:sp>
      <p:sp>
        <p:nvSpPr>
          <p:cNvPr id="4" name="Date Placeholder 3"/>
          <p:cNvSpPr>
            <a:spLocks noGrp="1"/>
          </p:cNvSpPr>
          <p:nvPr>
            <p:ph type="dt" sz="half" idx="10"/>
          </p:nvPr>
        </p:nvSpPr>
        <p:spPr/>
        <p:txBody>
          <a:bodyPr/>
          <a:lstStyle>
            <a:lvl1pPr>
              <a:defRPr/>
            </a:lvl1pPr>
          </a:lstStyle>
          <a:p>
            <a:pPr>
              <a:defRPr/>
            </a:pPr>
            <a:fld id="{CD6D1EF5-EC4E-4F5C-B55C-81BFF4CE30F5}" type="datetime1">
              <a:rPr lang="en-US"/>
              <a:pPr>
                <a:defRPr/>
              </a:pPr>
              <a:t>10/9/2012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2F834CB-3F70-4A00-A19C-8DD7222EABF1}" type="slidenum">
              <a:rPr lang="en-US"/>
              <a:pPr>
                <a:defRPr/>
              </a:pPr>
              <a:t>‹#›</a:t>
            </a:fld>
            <a:endParaRPr lang="en-US" dirty="0"/>
          </a:p>
        </p:txBody>
      </p:sp>
    </p:spTree>
    <p:extLst>
      <p:ext uri="{BB962C8B-B14F-4D97-AF65-F5344CB8AC3E}">
        <p14:creationId xmlns:p14="http://schemas.microsoft.com/office/powerpoint/2010/main" val="15327906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3029939"/>
            <a:ext cx="11054080" cy="2090702"/>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0720" y="5527040"/>
            <a:ext cx="9103360" cy="2492587"/>
          </a:xfrm>
        </p:spPr>
        <p:txBody>
          <a:bodyPr/>
          <a:lstStyle>
            <a:lvl1pPr marL="0" indent="0" algn="ctr">
              <a:buNone/>
              <a:defRPr>
                <a:solidFill>
                  <a:schemeClr val="tx1">
                    <a:tint val="75000"/>
                  </a:schemeClr>
                </a:solidFill>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EB4EC41D-025E-4F83-BC6E-33A4FBE6F4BE}" type="datetime1">
              <a:rPr lang="en-US"/>
              <a:pPr/>
              <a:t>10/9/2012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DC8A73F9-D783-4F11-9B6E-D6E2986B457E}" type="slidenum">
              <a:rPr lang="en-US"/>
              <a:pPr/>
              <a:t>‹#›</a:t>
            </a:fld>
            <a:endParaRPr lang="en-US"/>
          </a:p>
        </p:txBody>
      </p:sp>
    </p:spTree>
    <p:extLst>
      <p:ext uri="{BB962C8B-B14F-4D97-AF65-F5344CB8AC3E}">
        <p14:creationId xmlns:p14="http://schemas.microsoft.com/office/powerpoint/2010/main" val="2666913445"/>
      </p:ext>
    </p:extLst>
  </p:cSld>
  <p:clrMapOvr>
    <a:masterClrMapping/>
  </p:clrMapOvr>
  <p:transition spd="med">
    <p:wipe dir="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A429826C-CA21-4003-90E4-0D4C6AEA676B}" type="datetime1">
              <a:rPr lang="en-US"/>
              <a:pPr/>
              <a:t>10/9/2012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0DF45103-7C5D-4237-81BB-FE0F54D69951}" type="slidenum">
              <a:rPr lang="en-US"/>
              <a:pPr/>
              <a:t>‹#›</a:t>
            </a:fld>
            <a:endParaRPr lang="en-US"/>
          </a:p>
        </p:txBody>
      </p:sp>
    </p:spTree>
    <p:extLst>
      <p:ext uri="{BB962C8B-B14F-4D97-AF65-F5344CB8AC3E}">
        <p14:creationId xmlns:p14="http://schemas.microsoft.com/office/powerpoint/2010/main" val="790705905"/>
      </p:ext>
    </p:extLst>
  </p:cSld>
  <p:clrMapOvr>
    <a:masterClrMapping/>
  </p:clrMapOvr>
  <p:transition spd="med">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240" y="1001370"/>
            <a:ext cx="11812693" cy="1625600"/>
          </a:xfrm>
        </p:spPr>
        <p:txBody>
          <a:bodyPr vert="horz" tIns="64986"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71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56F4CF45-6333-477F-869B-497CE1925764}" type="datetimeFigureOut">
              <a:rPr lang="en-US" smtClean="0"/>
              <a:pPr/>
              <a:t>10/9/2012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90F3530-434B-4A1D-8EC8-C629D129874C}" type="slidenum">
              <a:rPr lang="en-US" smtClean="0"/>
              <a:pPr/>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290" y="6267592"/>
            <a:ext cx="11054080" cy="1937173"/>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1027290" y="4133993"/>
            <a:ext cx="11054080" cy="2133599"/>
          </a:xfrm>
        </p:spPr>
        <p:txBody>
          <a:bodyPr anchor="b"/>
          <a:lstStyle>
            <a:lvl1pPr marL="0" indent="0">
              <a:buNone/>
              <a:defRPr sz="2800">
                <a:solidFill>
                  <a:schemeClr val="tx1">
                    <a:tint val="75000"/>
                  </a:schemeClr>
                </a:solidFill>
              </a:defRPr>
            </a:lvl1pPr>
            <a:lvl2pPr marL="650230" indent="0">
              <a:buNone/>
              <a:defRPr sz="2600">
                <a:solidFill>
                  <a:schemeClr val="tx1">
                    <a:tint val="75000"/>
                  </a:schemeClr>
                </a:solidFill>
              </a:defRPr>
            </a:lvl2pPr>
            <a:lvl3pPr marL="1300460" indent="0">
              <a:buNone/>
              <a:defRPr sz="2300">
                <a:solidFill>
                  <a:schemeClr val="tx1">
                    <a:tint val="75000"/>
                  </a:schemeClr>
                </a:solidFill>
              </a:defRPr>
            </a:lvl3pPr>
            <a:lvl4pPr marL="1950690" indent="0">
              <a:buNone/>
              <a:defRPr sz="2000">
                <a:solidFill>
                  <a:schemeClr val="tx1">
                    <a:tint val="75000"/>
                  </a:schemeClr>
                </a:solidFill>
              </a:defRPr>
            </a:lvl4pPr>
            <a:lvl5pPr marL="2600919" indent="0">
              <a:buNone/>
              <a:defRPr sz="2000">
                <a:solidFill>
                  <a:schemeClr val="tx1">
                    <a:tint val="75000"/>
                  </a:schemeClr>
                </a:solidFill>
              </a:defRPr>
            </a:lvl5pPr>
            <a:lvl6pPr marL="3251149" indent="0">
              <a:buNone/>
              <a:defRPr sz="2000">
                <a:solidFill>
                  <a:schemeClr val="tx1">
                    <a:tint val="75000"/>
                  </a:schemeClr>
                </a:solidFill>
              </a:defRPr>
            </a:lvl6pPr>
            <a:lvl7pPr marL="3901379" indent="0">
              <a:buNone/>
              <a:defRPr sz="2000">
                <a:solidFill>
                  <a:schemeClr val="tx1">
                    <a:tint val="75000"/>
                  </a:schemeClr>
                </a:solidFill>
              </a:defRPr>
            </a:lvl7pPr>
            <a:lvl8pPr marL="4551609" indent="0">
              <a:buNone/>
              <a:defRPr sz="2000">
                <a:solidFill>
                  <a:schemeClr val="tx1">
                    <a:tint val="75000"/>
                  </a:schemeClr>
                </a:solidFill>
              </a:defRPr>
            </a:lvl8pPr>
            <a:lvl9pPr marL="5201839"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0739A310-DFD6-4C80-8A8D-87945FC25B6D}" type="datetime1">
              <a:rPr lang="en-US"/>
              <a:pPr/>
              <a:t>10/9/2012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8F37E10-765C-42E8-8C78-1A2920A2B072}" type="slidenum">
              <a:rPr lang="en-US"/>
              <a:pPr/>
              <a:t>‹#›</a:t>
            </a:fld>
            <a:endParaRPr lang="en-US"/>
          </a:p>
        </p:txBody>
      </p:sp>
    </p:spTree>
    <p:extLst>
      <p:ext uri="{BB962C8B-B14F-4D97-AF65-F5344CB8AC3E}">
        <p14:creationId xmlns:p14="http://schemas.microsoft.com/office/powerpoint/2010/main" val="2924990496"/>
      </p:ext>
    </p:extLst>
  </p:cSld>
  <p:clrMapOvr>
    <a:masterClrMapping/>
  </p:clrMapOvr>
  <p:transition spd="med">
    <p:wipe dir="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240" y="2275841"/>
            <a:ext cx="5743787" cy="6436925"/>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610773" y="2275841"/>
            <a:ext cx="5743787" cy="6436925"/>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BF50FC29-C9FE-4D5C-99BC-254A5D9E942D}" type="datetime1">
              <a:rPr lang="en-US"/>
              <a:pPr/>
              <a:t>10/9/2012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2E0EACEA-7419-4ACF-946C-E562471D6149}" type="slidenum">
              <a:rPr lang="en-US"/>
              <a:pPr/>
              <a:t>‹#›</a:t>
            </a:fld>
            <a:endParaRPr lang="en-US"/>
          </a:p>
        </p:txBody>
      </p:sp>
    </p:spTree>
    <p:extLst>
      <p:ext uri="{BB962C8B-B14F-4D97-AF65-F5344CB8AC3E}">
        <p14:creationId xmlns:p14="http://schemas.microsoft.com/office/powerpoint/2010/main" val="1688988965"/>
      </p:ext>
    </p:extLst>
  </p:cSld>
  <p:clrMapOvr>
    <a:masterClrMapping/>
  </p:clrMapOvr>
  <p:transition spd="med">
    <p:wipe dir="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240" y="2183272"/>
            <a:ext cx="5746045" cy="909884"/>
          </a:xfrm>
        </p:spPr>
        <p:txBody>
          <a:bodyPr anchor="b"/>
          <a:lstStyle>
            <a:lvl1pPr marL="0" indent="0">
              <a:buNone/>
              <a:defRPr sz="3400" b="1"/>
            </a:lvl1pPr>
            <a:lvl2pPr marL="650230" indent="0">
              <a:buNone/>
              <a:defRPr sz="2800" b="1"/>
            </a:lvl2pPr>
            <a:lvl3pPr marL="1300460" indent="0">
              <a:buNone/>
              <a:defRPr sz="2600" b="1"/>
            </a:lvl3pPr>
            <a:lvl4pPr marL="1950690" indent="0">
              <a:buNone/>
              <a:defRPr sz="2300" b="1"/>
            </a:lvl4pPr>
            <a:lvl5pPr marL="2600919" indent="0">
              <a:buNone/>
              <a:defRPr sz="2300" b="1"/>
            </a:lvl5pPr>
            <a:lvl6pPr marL="3251149" indent="0">
              <a:buNone/>
              <a:defRPr sz="2300" b="1"/>
            </a:lvl6pPr>
            <a:lvl7pPr marL="3901379" indent="0">
              <a:buNone/>
              <a:defRPr sz="2300" b="1"/>
            </a:lvl7pPr>
            <a:lvl8pPr marL="4551609" indent="0">
              <a:buNone/>
              <a:defRPr sz="2300" b="1"/>
            </a:lvl8pPr>
            <a:lvl9pPr marL="5201839"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50240" y="3093155"/>
            <a:ext cx="5746045"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6259" y="2183272"/>
            <a:ext cx="5748302" cy="909884"/>
          </a:xfrm>
        </p:spPr>
        <p:txBody>
          <a:bodyPr anchor="b"/>
          <a:lstStyle>
            <a:lvl1pPr marL="0" indent="0">
              <a:buNone/>
              <a:defRPr sz="3400" b="1"/>
            </a:lvl1pPr>
            <a:lvl2pPr marL="650230" indent="0">
              <a:buNone/>
              <a:defRPr sz="2800" b="1"/>
            </a:lvl2pPr>
            <a:lvl3pPr marL="1300460" indent="0">
              <a:buNone/>
              <a:defRPr sz="2600" b="1"/>
            </a:lvl3pPr>
            <a:lvl4pPr marL="1950690" indent="0">
              <a:buNone/>
              <a:defRPr sz="2300" b="1"/>
            </a:lvl4pPr>
            <a:lvl5pPr marL="2600919" indent="0">
              <a:buNone/>
              <a:defRPr sz="2300" b="1"/>
            </a:lvl5pPr>
            <a:lvl6pPr marL="3251149" indent="0">
              <a:buNone/>
              <a:defRPr sz="2300" b="1"/>
            </a:lvl6pPr>
            <a:lvl7pPr marL="3901379" indent="0">
              <a:buNone/>
              <a:defRPr sz="2300" b="1"/>
            </a:lvl7pPr>
            <a:lvl8pPr marL="4551609" indent="0">
              <a:buNone/>
              <a:defRPr sz="2300" b="1"/>
            </a:lvl8pPr>
            <a:lvl9pPr marL="5201839"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606259" y="3093155"/>
            <a:ext cx="5748302"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C29A8ECE-3346-4666-BD8B-084D530BC019}" type="datetime1">
              <a:rPr lang="en-US"/>
              <a:pPr/>
              <a:t>10/9/2012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BCD561D3-0ADB-403C-BC32-19CB10F04535}" type="slidenum">
              <a:rPr lang="en-US"/>
              <a:pPr/>
              <a:t>‹#›</a:t>
            </a:fld>
            <a:endParaRPr lang="en-US"/>
          </a:p>
        </p:txBody>
      </p:sp>
    </p:spTree>
    <p:extLst>
      <p:ext uri="{BB962C8B-B14F-4D97-AF65-F5344CB8AC3E}">
        <p14:creationId xmlns:p14="http://schemas.microsoft.com/office/powerpoint/2010/main" val="2010436580"/>
      </p:ext>
    </p:extLst>
  </p:cSld>
  <p:clrMapOvr>
    <a:masterClrMapping/>
  </p:clrMapOvr>
  <p:transition spd="med">
    <p:wipe dir="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721C0213-466F-4071-9CF0-BB8E5F27A11D}" type="datetime1">
              <a:rPr lang="en-US"/>
              <a:pPr/>
              <a:t>10/9/2012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4357E12C-EC09-4A56-BA52-EF5868653BFA}" type="slidenum">
              <a:rPr lang="en-US"/>
              <a:pPr/>
              <a:t>‹#›</a:t>
            </a:fld>
            <a:endParaRPr lang="en-US"/>
          </a:p>
        </p:txBody>
      </p:sp>
    </p:spTree>
    <p:extLst>
      <p:ext uri="{BB962C8B-B14F-4D97-AF65-F5344CB8AC3E}">
        <p14:creationId xmlns:p14="http://schemas.microsoft.com/office/powerpoint/2010/main" val="2593233536"/>
      </p:ext>
    </p:extLst>
  </p:cSld>
  <p:clrMapOvr>
    <a:masterClrMapping/>
  </p:clrMapOvr>
  <p:transition spd="med">
    <p:wipe dir="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E1DECBE9-777A-485D-AD62-3EDF28BF6FDD}" type="datetime1">
              <a:rPr lang="en-US"/>
              <a:pPr/>
              <a:t>10/9/2012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AB239217-0A91-478B-AE35-5FD9974FF3EA}" type="slidenum">
              <a:rPr lang="en-US"/>
              <a:pPr/>
              <a:t>‹#›</a:t>
            </a:fld>
            <a:endParaRPr lang="en-US"/>
          </a:p>
        </p:txBody>
      </p:sp>
    </p:spTree>
    <p:extLst>
      <p:ext uri="{BB962C8B-B14F-4D97-AF65-F5344CB8AC3E}">
        <p14:creationId xmlns:p14="http://schemas.microsoft.com/office/powerpoint/2010/main" val="367662442"/>
      </p:ext>
    </p:extLst>
  </p:cSld>
  <p:clrMapOvr>
    <a:masterClrMapping/>
  </p:clrMapOvr>
  <p:transition spd="med">
    <p:wipe dir="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241" y="388338"/>
            <a:ext cx="4278490" cy="1652693"/>
          </a:xfrm>
        </p:spPr>
        <p:txBody>
          <a:bodyPr anchor="b"/>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5084516" y="388339"/>
            <a:ext cx="7270044" cy="832442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241" y="2041032"/>
            <a:ext cx="4278490" cy="6671734"/>
          </a:xfrm>
        </p:spPr>
        <p:txBody>
          <a:bodyPr/>
          <a:lstStyle>
            <a:lvl1pPr marL="0" indent="0">
              <a:buNone/>
              <a:defRPr sz="2000"/>
            </a:lvl1pPr>
            <a:lvl2pPr marL="650230" indent="0">
              <a:buNone/>
              <a:defRPr sz="1700"/>
            </a:lvl2pPr>
            <a:lvl3pPr marL="1300460" indent="0">
              <a:buNone/>
              <a:defRPr sz="1400"/>
            </a:lvl3pPr>
            <a:lvl4pPr marL="1950690" indent="0">
              <a:buNone/>
              <a:defRPr sz="1300"/>
            </a:lvl4pPr>
            <a:lvl5pPr marL="2600919" indent="0">
              <a:buNone/>
              <a:defRPr sz="1300"/>
            </a:lvl5pPr>
            <a:lvl6pPr marL="3251149" indent="0">
              <a:buNone/>
              <a:defRPr sz="1300"/>
            </a:lvl6pPr>
            <a:lvl7pPr marL="3901379" indent="0">
              <a:buNone/>
              <a:defRPr sz="1300"/>
            </a:lvl7pPr>
            <a:lvl8pPr marL="4551609" indent="0">
              <a:buNone/>
              <a:defRPr sz="1300"/>
            </a:lvl8pPr>
            <a:lvl9pPr marL="5201839" indent="0">
              <a:buNone/>
              <a:defRPr sz="13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823E2437-A6BC-4185-A6C7-926100AD29E0}" type="datetime1">
              <a:rPr lang="en-US"/>
              <a:pPr/>
              <a:t>10/9/2012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808AF28C-DAF2-4081-B4CC-09A23E91C62C}" type="slidenum">
              <a:rPr lang="en-US"/>
              <a:pPr/>
              <a:t>‹#›</a:t>
            </a:fld>
            <a:endParaRPr lang="en-US"/>
          </a:p>
        </p:txBody>
      </p:sp>
    </p:spTree>
    <p:extLst>
      <p:ext uri="{BB962C8B-B14F-4D97-AF65-F5344CB8AC3E}">
        <p14:creationId xmlns:p14="http://schemas.microsoft.com/office/powerpoint/2010/main" val="3323448358"/>
      </p:ext>
    </p:extLst>
  </p:cSld>
  <p:clrMapOvr>
    <a:masterClrMapping/>
  </p:clrMapOvr>
  <p:transition spd="med">
    <p:wipe dir="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032" y="6827520"/>
            <a:ext cx="7802880" cy="806027"/>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549032" y="871502"/>
            <a:ext cx="7802880" cy="5852160"/>
          </a:xfrm>
        </p:spPr>
        <p:txBody>
          <a:bodyPr rtlCol="0">
            <a:normAutofit/>
          </a:bodyPr>
          <a:lstStyle>
            <a:lvl1pPr marL="0" indent="0">
              <a:buNone/>
              <a:defRPr sz="4600"/>
            </a:lvl1pPr>
            <a:lvl2pPr marL="650230" indent="0">
              <a:buNone/>
              <a:defRPr sz="4000"/>
            </a:lvl2pPr>
            <a:lvl3pPr marL="1300460" indent="0">
              <a:buNone/>
              <a:defRPr sz="3400"/>
            </a:lvl3pPr>
            <a:lvl4pPr marL="1950690" indent="0">
              <a:buNone/>
              <a:defRPr sz="2800"/>
            </a:lvl4pPr>
            <a:lvl5pPr marL="2600919" indent="0">
              <a:buNone/>
              <a:defRPr sz="2800"/>
            </a:lvl5pPr>
            <a:lvl6pPr marL="3251149" indent="0">
              <a:buNone/>
              <a:defRPr sz="2800"/>
            </a:lvl6pPr>
            <a:lvl7pPr marL="3901379" indent="0">
              <a:buNone/>
              <a:defRPr sz="2800"/>
            </a:lvl7pPr>
            <a:lvl8pPr marL="4551609" indent="0">
              <a:buNone/>
              <a:defRPr sz="2800"/>
            </a:lvl8pPr>
            <a:lvl9pPr marL="5201839" indent="0">
              <a:buNone/>
              <a:defRPr sz="2800"/>
            </a:lvl9pPr>
          </a:lstStyle>
          <a:p>
            <a:pPr lvl="0"/>
            <a:r>
              <a:rPr lang="en-US" noProof="0" smtClean="0"/>
              <a:t>Click icon to add picture</a:t>
            </a:r>
            <a:endParaRPr lang="en-US" noProof="0" dirty="0" smtClean="0"/>
          </a:p>
        </p:txBody>
      </p:sp>
      <p:sp>
        <p:nvSpPr>
          <p:cNvPr id="4" name="Text Placeholder 3"/>
          <p:cNvSpPr>
            <a:spLocks noGrp="1"/>
          </p:cNvSpPr>
          <p:nvPr>
            <p:ph type="body" sz="half" idx="2"/>
          </p:nvPr>
        </p:nvSpPr>
        <p:spPr>
          <a:xfrm>
            <a:off x="2549032" y="7633547"/>
            <a:ext cx="7802880" cy="1144693"/>
          </a:xfrm>
        </p:spPr>
        <p:txBody>
          <a:bodyPr/>
          <a:lstStyle>
            <a:lvl1pPr marL="0" indent="0">
              <a:buNone/>
              <a:defRPr sz="2000"/>
            </a:lvl1pPr>
            <a:lvl2pPr marL="650230" indent="0">
              <a:buNone/>
              <a:defRPr sz="1700"/>
            </a:lvl2pPr>
            <a:lvl3pPr marL="1300460" indent="0">
              <a:buNone/>
              <a:defRPr sz="1400"/>
            </a:lvl3pPr>
            <a:lvl4pPr marL="1950690" indent="0">
              <a:buNone/>
              <a:defRPr sz="1300"/>
            </a:lvl4pPr>
            <a:lvl5pPr marL="2600919" indent="0">
              <a:buNone/>
              <a:defRPr sz="1300"/>
            </a:lvl5pPr>
            <a:lvl6pPr marL="3251149" indent="0">
              <a:buNone/>
              <a:defRPr sz="1300"/>
            </a:lvl6pPr>
            <a:lvl7pPr marL="3901379" indent="0">
              <a:buNone/>
              <a:defRPr sz="1300"/>
            </a:lvl7pPr>
            <a:lvl8pPr marL="4551609" indent="0">
              <a:buNone/>
              <a:defRPr sz="1300"/>
            </a:lvl8pPr>
            <a:lvl9pPr marL="5201839" indent="0">
              <a:buNone/>
              <a:defRPr sz="13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9D91E50A-404A-43F5-9523-1188192A6945}" type="datetime1">
              <a:rPr lang="en-US"/>
              <a:pPr/>
              <a:t>10/9/2012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78DF6AD2-F96F-46B0-AA1A-BD339E691D8B}" type="slidenum">
              <a:rPr lang="en-US"/>
              <a:pPr/>
              <a:t>‹#›</a:t>
            </a:fld>
            <a:endParaRPr lang="en-US"/>
          </a:p>
        </p:txBody>
      </p:sp>
    </p:spTree>
    <p:extLst>
      <p:ext uri="{BB962C8B-B14F-4D97-AF65-F5344CB8AC3E}">
        <p14:creationId xmlns:p14="http://schemas.microsoft.com/office/powerpoint/2010/main" val="1824138344"/>
      </p:ext>
    </p:extLst>
  </p:cSld>
  <p:clrMapOvr>
    <a:masterClrMapping/>
  </p:clrMapOvr>
  <p:transition spd="med">
    <p:wipe dir="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E0DED6BA-EBF2-4276-9152-F57AF9B2094B}" type="datetime1">
              <a:rPr lang="en-US"/>
              <a:pPr/>
              <a:t>10/9/2012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2337839-7A54-4B00-BF47-9101CD623D06}" type="slidenum">
              <a:rPr lang="en-US"/>
              <a:pPr/>
              <a:t>‹#›</a:t>
            </a:fld>
            <a:endParaRPr lang="en-US"/>
          </a:p>
        </p:txBody>
      </p:sp>
    </p:spTree>
    <p:extLst>
      <p:ext uri="{BB962C8B-B14F-4D97-AF65-F5344CB8AC3E}">
        <p14:creationId xmlns:p14="http://schemas.microsoft.com/office/powerpoint/2010/main" val="3145882846"/>
      </p:ext>
    </p:extLst>
  </p:cSld>
  <p:clrMapOvr>
    <a:masterClrMapping/>
  </p:clrMapOvr>
  <p:transition spd="med">
    <p:wipe dir="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480" y="390597"/>
            <a:ext cx="2926080" cy="832216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240" y="390597"/>
            <a:ext cx="8561493" cy="832216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97B6D7E6-D841-4F53-8BA4-D32198A79E6A}" type="datetime1">
              <a:rPr lang="en-US"/>
              <a:pPr/>
              <a:t>10/9/2012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12B60C3C-36A4-455B-A986-293AB8FBFA7C}" type="slidenum">
              <a:rPr lang="en-US"/>
              <a:pPr/>
              <a:t>‹#›</a:t>
            </a:fld>
            <a:endParaRPr lang="en-US"/>
          </a:p>
        </p:txBody>
      </p:sp>
    </p:spTree>
    <p:extLst>
      <p:ext uri="{BB962C8B-B14F-4D97-AF65-F5344CB8AC3E}">
        <p14:creationId xmlns:p14="http://schemas.microsoft.com/office/powerpoint/2010/main" val="422142747"/>
      </p:ext>
    </p:extLst>
  </p:cSld>
  <p:clrMapOvr>
    <a:masterClrMapping/>
  </p:clrMapOvr>
  <p:transition spd="med">
    <p:wipe dir="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758613" y="1950720"/>
            <a:ext cx="11166788" cy="2600960"/>
          </a:xfrm>
          <a:ln>
            <a:noFill/>
          </a:ln>
        </p:spPr>
        <p:txBody>
          <a:bodyPr vert="horz" tIns="0" rIns="25995"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80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758613" y="4591695"/>
            <a:ext cx="11171123" cy="2492587"/>
          </a:xfrm>
        </p:spPr>
        <p:txBody>
          <a:bodyPr lIns="0" rIns="25995"/>
          <a:lstStyle>
            <a:lvl1pPr marL="0" marR="64990" indent="0" algn="r">
              <a:buNone/>
              <a:defRPr>
                <a:solidFill>
                  <a:schemeClr val="tx1"/>
                </a:solidFill>
              </a:defRPr>
            </a:lvl1pPr>
            <a:lvl2pPr marL="649894" indent="0" algn="ctr">
              <a:buNone/>
            </a:lvl2pPr>
            <a:lvl3pPr marL="1299791" indent="0" algn="ctr">
              <a:buNone/>
            </a:lvl3pPr>
            <a:lvl4pPr marL="1949694" indent="0" algn="ctr">
              <a:buNone/>
            </a:lvl4pPr>
            <a:lvl5pPr marL="2599590" indent="0" algn="ctr">
              <a:buNone/>
            </a:lvl5pPr>
            <a:lvl6pPr marL="3249485" indent="0" algn="ctr">
              <a:buNone/>
            </a:lvl6pPr>
            <a:lvl7pPr marL="3899387" indent="0" algn="ctr">
              <a:buNone/>
            </a:lvl7pPr>
            <a:lvl8pPr marL="4549276" indent="0" algn="ctr">
              <a:buNone/>
            </a:lvl8pPr>
            <a:lvl9pPr marL="5199179"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56F4CF45-6333-477F-869B-497CE1925764}" type="datetimeFigureOut">
              <a:rPr lang="en-US" smtClean="0">
                <a:solidFill>
                  <a:srgbClr val="DBF5F9">
                    <a:shade val="90000"/>
                  </a:srgbClr>
                </a:solidFill>
              </a:rPr>
              <a:pPr/>
              <a:t>10/9/2012</a:t>
            </a:fld>
            <a:endParaRPr lang="en-US" dirty="0">
              <a:solidFill>
                <a:srgbClr val="DBF5F9">
                  <a:shade val="90000"/>
                </a:srgbClr>
              </a:solidFill>
            </a:endParaRPr>
          </a:p>
        </p:txBody>
      </p:sp>
      <p:sp>
        <p:nvSpPr>
          <p:cNvPr id="19" name="Footer Placeholder 18"/>
          <p:cNvSpPr>
            <a:spLocks noGrp="1"/>
          </p:cNvSpPr>
          <p:nvPr>
            <p:ph type="ftr" sz="quarter" idx="11"/>
          </p:nvPr>
        </p:nvSpPr>
        <p:spPr/>
        <p:txBody>
          <a:bodyPr/>
          <a:lstStyle/>
          <a:p>
            <a:endParaRPr lang="en-US" dirty="0">
              <a:solidFill>
                <a:srgbClr val="DBF5F9">
                  <a:shade val="90000"/>
                </a:srgbClr>
              </a:solidFill>
            </a:endParaRPr>
          </a:p>
        </p:txBody>
      </p:sp>
      <p:sp>
        <p:nvSpPr>
          <p:cNvPr id="27" name="Slide Number Placeholder 26"/>
          <p:cNvSpPr>
            <a:spLocks noGrp="1"/>
          </p:cNvSpPr>
          <p:nvPr>
            <p:ph type="sldNum" sz="quarter" idx="12"/>
          </p:nvPr>
        </p:nvSpPr>
        <p:spPr/>
        <p:txBody>
          <a:bodyPr/>
          <a:lstStyle/>
          <a:p>
            <a:fld id="{D90F3530-434B-4A1D-8EC8-C629D129874C}" type="slidenum">
              <a:rPr lang="en-US" smtClean="0">
                <a:solidFill>
                  <a:srgbClr val="DBF5F9">
                    <a:shade val="90000"/>
                  </a:srgbClr>
                </a:solidFill>
              </a:rPr>
              <a:pPr/>
              <a:t>‹#›</a:t>
            </a:fld>
            <a:endParaRPr lang="en-US" dirty="0">
              <a:solidFill>
                <a:srgbClr val="DBF5F9">
                  <a:shade val="90000"/>
                </a:srgbClr>
              </a:solidFill>
            </a:endParaRPr>
          </a:p>
        </p:txBody>
      </p:sp>
    </p:spTree>
    <p:extLst>
      <p:ext uri="{BB962C8B-B14F-4D97-AF65-F5344CB8AC3E}">
        <p14:creationId xmlns:p14="http://schemas.microsoft.com/office/powerpoint/2010/main" val="704736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F4CF45-6333-477F-869B-497CE1925764}" type="datetimeFigureOut">
              <a:rPr lang="en-US" smtClean="0"/>
              <a:pPr/>
              <a:t>10/9/2012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90F3530-434B-4A1D-8EC8-C629D129874C}" type="slidenum">
              <a:rPr lang="en-US" smtClean="0"/>
              <a:pPr/>
              <a:t>‹#›</a:t>
            </a:fld>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6F4CF45-6333-477F-869B-497CE1925764}" type="datetimeFigureOut">
              <a:rPr lang="en-US" smtClean="0">
                <a:solidFill>
                  <a:srgbClr val="DBF5F9">
                    <a:shade val="90000"/>
                  </a:srgbClr>
                </a:solidFill>
              </a:rPr>
              <a:pPr/>
              <a:t>10/9/2012</a:t>
            </a:fld>
            <a:endParaRPr lang="en-US" dirty="0">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dirty="0">
              <a:solidFill>
                <a:srgbClr val="DBF5F9">
                  <a:shade val="90000"/>
                </a:srgbClr>
              </a:solidFill>
            </a:endParaRPr>
          </a:p>
        </p:txBody>
      </p:sp>
      <p:sp>
        <p:nvSpPr>
          <p:cNvPr id="6" name="Slide Number Placeholder 5"/>
          <p:cNvSpPr>
            <a:spLocks noGrp="1"/>
          </p:cNvSpPr>
          <p:nvPr>
            <p:ph type="sldNum" sz="quarter" idx="12"/>
          </p:nvPr>
        </p:nvSpPr>
        <p:spPr/>
        <p:txBody>
          <a:bodyPr/>
          <a:lstStyle/>
          <a:p>
            <a:fld id="{D90F3530-434B-4A1D-8EC8-C629D129874C}" type="slidenum">
              <a:rPr lang="en-US" smtClean="0">
                <a:solidFill>
                  <a:srgbClr val="DBF5F9">
                    <a:shade val="90000"/>
                  </a:srgbClr>
                </a:solidFill>
              </a:rPr>
              <a:pPr/>
              <a:t>‹#›</a:t>
            </a:fld>
            <a:endParaRPr lang="en-US" dirty="0">
              <a:solidFill>
                <a:srgbClr val="DBF5F9">
                  <a:shade val="90000"/>
                </a:srgbClr>
              </a:solidFill>
            </a:endParaRPr>
          </a:p>
        </p:txBody>
      </p:sp>
    </p:spTree>
    <p:extLst>
      <p:ext uri="{BB962C8B-B14F-4D97-AF65-F5344CB8AC3E}">
        <p14:creationId xmlns:p14="http://schemas.microsoft.com/office/powerpoint/2010/main" val="294381407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54278" y="1872691"/>
            <a:ext cx="11054080" cy="1937715"/>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80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54278" y="3846633"/>
            <a:ext cx="11054080" cy="2147146"/>
          </a:xfrm>
        </p:spPr>
        <p:txBody>
          <a:bodyPr lIns="64990" rIns="64990" anchor="t"/>
          <a:lstStyle>
            <a:lvl1pPr marL="0" indent="0">
              <a:buNone/>
              <a:defRPr sz="3100">
                <a:solidFill>
                  <a:schemeClr val="tx1"/>
                </a:solidFill>
              </a:defRPr>
            </a:lvl1pPr>
            <a:lvl2pPr>
              <a:buNone/>
              <a:defRPr sz="2600">
                <a:solidFill>
                  <a:schemeClr val="tx1">
                    <a:tint val="75000"/>
                  </a:schemeClr>
                </a:solidFill>
              </a:defRPr>
            </a:lvl2pPr>
            <a:lvl3pPr>
              <a:buNone/>
              <a:defRPr sz="2300">
                <a:solidFill>
                  <a:schemeClr val="tx1">
                    <a:tint val="75000"/>
                  </a:schemeClr>
                </a:solidFill>
              </a:defRPr>
            </a:lvl3pPr>
            <a:lvl4pPr>
              <a:buNone/>
              <a:defRPr sz="2000">
                <a:solidFill>
                  <a:schemeClr val="tx1">
                    <a:tint val="75000"/>
                  </a:schemeClr>
                </a:solidFill>
              </a:defRPr>
            </a:lvl4pPr>
            <a:lvl5pPr>
              <a:buNone/>
              <a:defRPr sz="20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56F4CF45-6333-477F-869B-497CE1925764}" type="datetimeFigureOut">
              <a:rPr lang="en-US" smtClean="0">
                <a:solidFill>
                  <a:srgbClr val="DBF5F9">
                    <a:shade val="90000"/>
                  </a:srgbClr>
                </a:solidFill>
              </a:rPr>
              <a:pPr/>
              <a:t>10/9/2012</a:t>
            </a:fld>
            <a:endParaRPr lang="en-US" dirty="0">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dirty="0">
              <a:solidFill>
                <a:srgbClr val="DBF5F9">
                  <a:shade val="90000"/>
                </a:srgbClr>
              </a:solidFill>
            </a:endParaRPr>
          </a:p>
        </p:txBody>
      </p:sp>
      <p:sp>
        <p:nvSpPr>
          <p:cNvPr id="6" name="Slide Number Placeholder 5"/>
          <p:cNvSpPr>
            <a:spLocks noGrp="1"/>
          </p:cNvSpPr>
          <p:nvPr>
            <p:ph type="sldNum" sz="quarter" idx="12"/>
          </p:nvPr>
        </p:nvSpPr>
        <p:spPr/>
        <p:txBody>
          <a:bodyPr/>
          <a:lstStyle/>
          <a:p>
            <a:fld id="{D90F3530-434B-4A1D-8EC8-C629D129874C}" type="slidenum">
              <a:rPr lang="en-US" smtClean="0">
                <a:solidFill>
                  <a:srgbClr val="DBF5F9">
                    <a:shade val="90000"/>
                  </a:srgbClr>
                </a:solidFill>
              </a:rPr>
              <a:pPr/>
              <a:t>‹#›</a:t>
            </a:fld>
            <a:endParaRPr lang="en-US" dirty="0">
              <a:solidFill>
                <a:srgbClr val="DBF5F9">
                  <a:shade val="90000"/>
                </a:srgbClr>
              </a:solidFill>
            </a:endParaRPr>
          </a:p>
        </p:txBody>
      </p:sp>
    </p:spTree>
    <p:extLst>
      <p:ext uri="{BB962C8B-B14F-4D97-AF65-F5344CB8AC3E}">
        <p14:creationId xmlns:p14="http://schemas.microsoft.com/office/powerpoint/2010/main" val="107096633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240" y="1001370"/>
            <a:ext cx="11704320" cy="16256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650240" y="2730788"/>
            <a:ext cx="5743787" cy="6307328"/>
          </a:xfrm>
        </p:spPr>
        <p:txBody>
          <a:bodyPr/>
          <a:lstStyle>
            <a:lvl1pPr>
              <a:defRPr sz="3700"/>
            </a:lvl1pPr>
            <a:lvl2pPr>
              <a:defRPr sz="3400"/>
            </a:lvl2pPr>
            <a:lvl3pPr>
              <a:defRPr sz="2800"/>
            </a:lvl3pPr>
            <a:lvl4pPr>
              <a:defRPr sz="2600"/>
            </a:lvl4pPr>
            <a:lvl5pPr>
              <a:defRPr sz="2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610773" y="2730788"/>
            <a:ext cx="5743787" cy="6307328"/>
          </a:xfrm>
        </p:spPr>
        <p:txBody>
          <a:bodyPr/>
          <a:lstStyle>
            <a:lvl1pPr>
              <a:defRPr sz="3700"/>
            </a:lvl1pPr>
            <a:lvl2pPr>
              <a:defRPr sz="3400"/>
            </a:lvl2pPr>
            <a:lvl3pPr>
              <a:defRPr sz="2800"/>
            </a:lvl3pPr>
            <a:lvl4pPr>
              <a:defRPr sz="2600"/>
            </a:lvl4pPr>
            <a:lvl5pPr>
              <a:defRPr sz="2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56F4CF45-6333-477F-869B-497CE1925764}" type="datetimeFigureOut">
              <a:rPr lang="en-US" smtClean="0">
                <a:solidFill>
                  <a:srgbClr val="DBF5F9">
                    <a:shade val="90000"/>
                  </a:srgbClr>
                </a:solidFill>
              </a:rPr>
              <a:pPr/>
              <a:t>10/9/2012</a:t>
            </a:fld>
            <a:endParaRPr lang="en-US" dirty="0">
              <a:solidFill>
                <a:srgbClr val="DBF5F9">
                  <a:shade val="90000"/>
                </a:srgbClr>
              </a:solidFill>
            </a:endParaRPr>
          </a:p>
        </p:txBody>
      </p:sp>
      <p:sp>
        <p:nvSpPr>
          <p:cNvPr id="6" name="Footer Placeholder 5"/>
          <p:cNvSpPr>
            <a:spLocks noGrp="1"/>
          </p:cNvSpPr>
          <p:nvPr>
            <p:ph type="ftr" sz="quarter" idx="11"/>
          </p:nvPr>
        </p:nvSpPr>
        <p:spPr/>
        <p:txBody>
          <a:bodyPr/>
          <a:lstStyle/>
          <a:p>
            <a:endParaRPr lang="en-US" dirty="0">
              <a:solidFill>
                <a:srgbClr val="DBF5F9">
                  <a:shade val="90000"/>
                </a:srgbClr>
              </a:solidFill>
            </a:endParaRPr>
          </a:p>
        </p:txBody>
      </p:sp>
      <p:sp>
        <p:nvSpPr>
          <p:cNvPr id="7" name="Slide Number Placeholder 6"/>
          <p:cNvSpPr>
            <a:spLocks noGrp="1"/>
          </p:cNvSpPr>
          <p:nvPr>
            <p:ph type="sldNum" sz="quarter" idx="12"/>
          </p:nvPr>
        </p:nvSpPr>
        <p:spPr/>
        <p:txBody>
          <a:bodyPr/>
          <a:lstStyle/>
          <a:p>
            <a:fld id="{D90F3530-434B-4A1D-8EC8-C629D129874C}" type="slidenum">
              <a:rPr lang="en-US" smtClean="0">
                <a:solidFill>
                  <a:srgbClr val="DBF5F9">
                    <a:shade val="90000"/>
                  </a:srgbClr>
                </a:solidFill>
              </a:rPr>
              <a:pPr/>
              <a:t>‹#›</a:t>
            </a:fld>
            <a:endParaRPr lang="en-US" dirty="0">
              <a:solidFill>
                <a:srgbClr val="DBF5F9">
                  <a:shade val="90000"/>
                </a:srgbClr>
              </a:solidFill>
            </a:endParaRPr>
          </a:p>
        </p:txBody>
      </p:sp>
    </p:spTree>
    <p:extLst>
      <p:ext uri="{BB962C8B-B14F-4D97-AF65-F5344CB8AC3E}">
        <p14:creationId xmlns:p14="http://schemas.microsoft.com/office/powerpoint/2010/main" val="31571230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240" y="1001370"/>
            <a:ext cx="11704320" cy="1625600"/>
          </a:xfrm>
        </p:spPr>
        <p:txBody>
          <a:bodyPr tIns="6499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50240" y="2638575"/>
            <a:ext cx="5746045" cy="937745"/>
          </a:xfrm>
        </p:spPr>
        <p:txBody>
          <a:bodyPr lIns="64990" tIns="0" rIns="64990" bIns="0" anchor="ctr">
            <a:noAutofit/>
          </a:bodyPr>
          <a:lstStyle>
            <a:lvl1pPr marL="0" indent="0">
              <a:buNone/>
              <a:defRPr sz="3400" b="1" cap="none" baseline="0">
                <a:solidFill>
                  <a:schemeClr val="tx2"/>
                </a:solidFill>
                <a:effectLst/>
              </a:defRPr>
            </a:lvl1pPr>
            <a:lvl2pPr>
              <a:buNone/>
              <a:defRPr sz="2800" b="1"/>
            </a:lvl2pPr>
            <a:lvl3pPr>
              <a:buNone/>
              <a:defRPr sz="2600" b="1"/>
            </a:lvl3pPr>
            <a:lvl4pPr>
              <a:buNone/>
              <a:defRPr sz="2300" b="1"/>
            </a:lvl4pPr>
            <a:lvl5pPr>
              <a:buNone/>
              <a:defRPr sz="23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606260" y="2644991"/>
            <a:ext cx="5748302" cy="931332"/>
          </a:xfrm>
        </p:spPr>
        <p:txBody>
          <a:bodyPr lIns="64990" tIns="0" rIns="64990" bIns="0" anchor="ctr"/>
          <a:lstStyle>
            <a:lvl1pPr marL="0" indent="0">
              <a:buNone/>
              <a:defRPr sz="3400" b="1" cap="none" baseline="0">
                <a:solidFill>
                  <a:schemeClr val="tx2"/>
                </a:solidFill>
                <a:effectLst/>
              </a:defRPr>
            </a:lvl1pPr>
            <a:lvl2pPr>
              <a:buNone/>
              <a:defRPr sz="2800" b="1"/>
            </a:lvl2pPr>
            <a:lvl3pPr>
              <a:buNone/>
              <a:defRPr sz="2600" b="1"/>
            </a:lvl3pPr>
            <a:lvl4pPr>
              <a:buNone/>
              <a:defRPr sz="2300" b="1"/>
            </a:lvl4pPr>
            <a:lvl5pPr>
              <a:buNone/>
              <a:defRPr sz="23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50240" y="3576320"/>
            <a:ext cx="5746045" cy="5469468"/>
          </a:xfrm>
        </p:spPr>
        <p:txBody>
          <a:bodyPr tIns="0"/>
          <a:lstStyle>
            <a:lvl1pPr>
              <a:defRPr sz="3100"/>
            </a:lvl1pPr>
            <a:lvl2pPr>
              <a:defRPr sz="2800"/>
            </a:lvl2pPr>
            <a:lvl3pPr>
              <a:defRPr sz="2600"/>
            </a:lvl3pPr>
            <a:lvl4pPr>
              <a:defRPr sz="2300"/>
            </a:lvl4pPr>
            <a:lvl5pPr>
              <a:defRPr sz="23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6606260" y="3576320"/>
            <a:ext cx="5748302" cy="5469468"/>
          </a:xfrm>
        </p:spPr>
        <p:txBody>
          <a:bodyPr tIns="0"/>
          <a:lstStyle>
            <a:lvl1pPr>
              <a:defRPr sz="3100"/>
            </a:lvl1pPr>
            <a:lvl2pPr>
              <a:defRPr sz="2800"/>
            </a:lvl2pPr>
            <a:lvl3pPr>
              <a:defRPr sz="2600"/>
            </a:lvl3pPr>
            <a:lvl4pPr>
              <a:defRPr sz="2300"/>
            </a:lvl4pPr>
            <a:lvl5pPr>
              <a:defRPr sz="23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56F4CF45-6333-477F-869B-497CE1925764}" type="datetimeFigureOut">
              <a:rPr lang="en-US" smtClean="0">
                <a:solidFill>
                  <a:srgbClr val="DBF5F9">
                    <a:shade val="90000"/>
                  </a:srgbClr>
                </a:solidFill>
              </a:rPr>
              <a:pPr/>
              <a:t>10/9/2012</a:t>
            </a:fld>
            <a:endParaRPr lang="en-US" dirty="0">
              <a:solidFill>
                <a:srgbClr val="DBF5F9">
                  <a:shade val="90000"/>
                </a:srgbClr>
              </a:solidFill>
            </a:endParaRPr>
          </a:p>
        </p:txBody>
      </p:sp>
      <p:sp>
        <p:nvSpPr>
          <p:cNvPr id="8" name="Footer Placeholder 7"/>
          <p:cNvSpPr>
            <a:spLocks noGrp="1"/>
          </p:cNvSpPr>
          <p:nvPr>
            <p:ph type="ftr" sz="quarter" idx="11"/>
          </p:nvPr>
        </p:nvSpPr>
        <p:spPr/>
        <p:txBody>
          <a:bodyPr/>
          <a:lstStyle/>
          <a:p>
            <a:endParaRPr lang="en-US" dirty="0">
              <a:solidFill>
                <a:srgbClr val="DBF5F9">
                  <a:shade val="90000"/>
                </a:srgbClr>
              </a:solidFill>
            </a:endParaRPr>
          </a:p>
        </p:txBody>
      </p:sp>
      <p:sp>
        <p:nvSpPr>
          <p:cNvPr id="9" name="Slide Number Placeholder 8"/>
          <p:cNvSpPr>
            <a:spLocks noGrp="1"/>
          </p:cNvSpPr>
          <p:nvPr>
            <p:ph type="sldNum" sz="quarter" idx="12"/>
          </p:nvPr>
        </p:nvSpPr>
        <p:spPr/>
        <p:txBody>
          <a:bodyPr/>
          <a:lstStyle/>
          <a:p>
            <a:fld id="{D90F3530-434B-4A1D-8EC8-C629D129874C}" type="slidenum">
              <a:rPr lang="en-US" smtClean="0">
                <a:solidFill>
                  <a:srgbClr val="DBF5F9">
                    <a:shade val="90000"/>
                  </a:srgbClr>
                </a:solidFill>
              </a:rPr>
              <a:pPr/>
              <a:t>‹#›</a:t>
            </a:fld>
            <a:endParaRPr lang="en-US" dirty="0">
              <a:solidFill>
                <a:srgbClr val="DBF5F9">
                  <a:shade val="90000"/>
                </a:srgbClr>
              </a:solidFill>
            </a:endParaRPr>
          </a:p>
        </p:txBody>
      </p:sp>
    </p:spTree>
    <p:extLst>
      <p:ext uri="{BB962C8B-B14F-4D97-AF65-F5344CB8AC3E}">
        <p14:creationId xmlns:p14="http://schemas.microsoft.com/office/powerpoint/2010/main" val="387055041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240" y="1001370"/>
            <a:ext cx="11812693" cy="1625600"/>
          </a:xfrm>
        </p:spPr>
        <p:txBody>
          <a:bodyPr vert="horz" tIns="6499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71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56F4CF45-6333-477F-869B-497CE1925764}" type="datetimeFigureOut">
              <a:rPr lang="en-US" smtClean="0">
                <a:solidFill>
                  <a:srgbClr val="DBF5F9">
                    <a:shade val="90000"/>
                  </a:srgbClr>
                </a:solidFill>
              </a:rPr>
              <a:pPr/>
              <a:t>10/9/2012</a:t>
            </a:fld>
            <a:endParaRPr lang="en-US" dirty="0">
              <a:solidFill>
                <a:srgbClr val="DBF5F9">
                  <a:shade val="90000"/>
                </a:srgbClr>
              </a:solidFill>
            </a:endParaRPr>
          </a:p>
        </p:txBody>
      </p:sp>
      <p:sp>
        <p:nvSpPr>
          <p:cNvPr id="4" name="Footer Placeholder 3"/>
          <p:cNvSpPr>
            <a:spLocks noGrp="1"/>
          </p:cNvSpPr>
          <p:nvPr>
            <p:ph type="ftr" sz="quarter" idx="11"/>
          </p:nvPr>
        </p:nvSpPr>
        <p:spPr/>
        <p:txBody>
          <a:bodyPr/>
          <a:lstStyle/>
          <a:p>
            <a:endParaRPr lang="en-US" dirty="0">
              <a:solidFill>
                <a:srgbClr val="DBF5F9">
                  <a:shade val="90000"/>
                </a:srgbClr>
              </a:solidFill>
            </a:endParaRPr>
          </a:p>
        </p:txBody>
      </p:sp>
      <p:sp>
        <p:nvSpPr>
          <p:cNvPr id="5" name="Slide Number Placeholder 4"/>
          <p:cNvSpPr>
            <a:spLocks noGrp="1"/>
          </p:cNvSpPr>
          <p:nvPr>
            <p:ph type="sldNum" sz="quarter" idx="12"/>
          </p:nvPr>
        </p:nvSpPr>
        <p:spPr/>
        <p:txBody>
          <a:bodyPr/>
          <a:lstStyle/>
          <a:p>
            <a:fld id="{D90F3530-434B-4A1D-8EC8-C629D129874C}" type="slidenum">
              <a:rPr lang="en-US" smtClean="0">
                <a:solidFill>
                  <a:srgbClr val="DBF5F9">
                    <a:shade val="90000"/>
                  </a:srgbClr>
                </a:solidFill>
              </a:rPr>
              <a:pPr/>
              <a:t>‹#›</a:t>
            </a:fld>
            <a:endParaRPr lang="en-US" dirty="0">
              <a:solidFill>
                <a:srgbClr val="DBF5F9">
                  <a:shade val="90000"/>
                </a:srgbClr>
              </a:solidFill>
            </a:endParaRPr>
          </a:p>
        </p:txBody>
      </p:sp>
    </p:spTree>
    <p:extLst>
      <p:ext uri="{BB962C8B-B14F-4D97-AF65-F5344CB8AC3E}">
        <p14:creationId xmlns:p14="http://schemas.microsoft.com/office/powerpoint/2010/main" val="278815328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F4CF45-6333-477F-869B-497CE1925764}" type="datetimeFigureOut">
              <a:rPr lang="en-US" smtClean="0">
                <a:solidFill>
                  <a:srgbClr val="DBF5F9">
                    <a:shade val="90000"/>
                  </a:srgbClr>
                </a:solidFill>
              </a:rPr>
              <a:pPr/>
              <a:t>10/9/2012</a:t>
            </a:fld>
            <a:endParaRPr lang="en-US" dirty="0">
              <a:solidFill>
                <a:srgbClr val="DBF5F9">
                  <a:shade val="90000"/>
                </a:srgbClr>
              </a:solidFill>
            </a:endParaRPr>
          </a:p>
        </p:txBody>
      </p:sp>
      <p:sp>
        <p:nvSpPr>
          <p:cNvPr id="3" name="Footer Placeholder 2"/>
          <p:cNvSpPr>
            <a:spLocks noGrp="1"/>
          </p:cNvSpPr>
          <p:nvPr>
            <p:ph type="ftr" sz="quarter" idx="11"/>
          </p:nvPr>
        </p:nvSpPr>
        <p:spPr/>
        <p:txBody>
          <a:bodyPr/>
          <a:lstStyle/>
          <a:p>
            <a:endParaRPr lang="en-US" dirty="0">
              <a:solidFill>
                <a:srgbClr val="DBF5F9">
                  <a:shade val="90000"/>
                </a:srgbClr>
              </a:solidFill>
            </a:endParaRPr>
          </a:p>
        </p:txBody>
      </p:sp>
      <p:sp>
        <p:nvSpPr>
          <p:cNvPr id="4" name="Slide Number Placeholder 3"/>
          <p:cNvSpPr>
            <a:spLocks noGrp="1"/>
          </p:cNvSpPr>
          <p:nvPr>
            <p:ph type="sldNum" sz="quarter" idx="12"/>
          </p:nvPr>
        </p:nvSpPr>
        <p:spPr/>
        <p:txBody>
          <a:bodyPr/>
          <a:lstStyle/>
          <a:p>
            <a:fld id="{D90F3530-434B-4A1D-8EC8-C629D129874C}" type="slidenum">
              <a:rPr lang="en-US" smtClean="0">
                <a:solidFill>
                  <a:srgbClr val="DBF5F9">
                    <a:shade val="90000"/>
                  </a:srgbClr>
                </a:solidFill>
              </a:rPr>
              <a:pPr/>
              <a:t>‹#›</a:t>
            </a:fld>
            <a:endParaRPr lang="en-US" dirty="0">
              <a:solidFill>
                <a:srgbClr val="DBF5F9">
                  <a:shade val="90000"/>
                </a:srgbClr>
              </a:solidFill>
            </a:endParaRPr>
          </a:p>
        </p:txBody>
      </p:sp>
    </p:spTree>
    <p:extLst>
      <p:ext uri="{BB962C8B-B14F-4D97-AF65-F5344CB8AC3E}">
        <p14:creationId xmlns:p14="http://schemas.microsoft.com/office/powerpoint/2010/main" val="364223088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75360" y="731523"/>
            <a:ext cx="3901440" cy="1652693"/>
          </a:xfrm>
        </p:spPr>
        <p:txBody>
          <a:bodyPr lIns="0" anchor="b">
            <a:noAutofit/>
          </a:bodyPr>
          <a:lstStyle>
            <a:lvl1pPr algn="l" rtl="0">
              <a:spcBef>
                <a:spcPct val="0"/>
              </a:spcBef>
              <a:buNone/>
              <a:defRPr sz="37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75360" y="2384213"/>
            <a:ext cx="3901440" cy="6502400"/>
          </a:xfrm>
        </p:spPr>
        <p:txBody>
          <a:bodyPr lIns="25995" rIns="25995"/>
          <a:lstStyle>
            <a:lvl1pPr marL="0" indent="0" algn="l">
              <a:buNone/>
              <a:defRPr sz="2000"/>
            </a:lvl1pPr>
            <a:lvl2pPr indent="0" algn="l">
              <a:buNone/>
              <a:defRPr sz="1700"/>
            </a:lvl2pPr>
            <a:lvl3pPr indent="0" algn="l">
              <a:buNone/>
              <a:defRPr sz="1400"/>
            </a:lvl3pPr>
            <a:lvl4pPr indent="0" algn="l">
              <a:buNone/>
              <a:defRPr sz="1300"/>
            </a:lvl4pPr>
            <a:lvl5pPr indent="0" algn="l">
              <a:buNone/>
              <a:defRPr sz="13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5084516" y="2384213"/>
            <a:ext cx="7270044" cy="6502400"/>
          </a:xfrm>
        </p:spPr>
        <p:txBody>
          <a:bodyPr tIns="0"/>
          <a:lstStyle>
            <a:lvl1pPr>
              <a:defRPr sz="4000"/>
            </a:lvl1pPr>
            <a:lvl2pPr>
              <a:defRPr sz="3700"/>
            </a:lvl2pPr>
            <a:lvl3pPr>
              <a:defRPr sz="3400"/>
            </a:lvl3pPr>
            <a:lvl4pPr>
              <a:defRPr sz="2800"/>
            </a:lvl4pPr>
            <a:lvl5pPr>
              <a:defRPr sz="2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56F4CF45-6333-477F-869B-497CE1925764}" type="datetimeFigureOut">
              <a:rPr lang="en-US" smtClean="0">
                <a:solidFill>
                  <a:srgbClr val="DBF5F9">
                    <a:shade val="90000"/>
                  </a:srgbClr>
                </a:solidFill>
              </a:rPr>
              <a:pPr/>
              <a:t>10/9/2012</a:t>
            </a:fld>
            <a:endParaRPr lang="en-US" dirty="0">
              <a:solidFill>
                <a:srgbClr val="DBF5F9">
                  <a:shade val="90000"/>
                </a:srgbClr>
              </a:solidFill>
            </a:endParaRPr>
          </a:p>
        </p:txBody>
      </p:sp>
      <p:sp>
        <p:nvSpPr>
          <p:cNvPr id="6" name="Footer Placeholder 5"/>
          <p:cNvSpPr>
            <a:spLocks noGrp="1"/>
          </p:cNvSpPr>
          <p:nvPr>
            <p:ph type="ftr" sz="quarter" idx="11"/>
          </p:nvPr>
        </p:nvSpPr>
        <p:spPr/>
        <p:txBody>
          <a:bodyPr/>
          <a:lstStyle/>
          <a:p>
            <a:endParaRPr lang="en-US" dirty="0">
              <a:solidFill>
                <a:srgbClr val="DBF5F9">
                  <a:shade val="90000"/>
                </a:srgbClr>
              </a:solidFill>
            </a:endParaRPr>
          </a:p>
        </p:txBody>
      </p:sp>
      <p:sp>
        <p:nvSpPr>
          <p:cNvPr id="7" name="Slide Number Placeholder 6"/>
          <p:cNvSpPr>
            <a:spLocks noGrp="1"/>
          </p:cNvSpPr>
          <p:nvPr>
            <p:ph type="sldNum" sz="quarter" idx="12"/>
          </p:nvPr>
        </p:nvSpPr>
        <p:spPr/>
        <p:txBody>
          <a:bodyPr/>
          <a:lstStyle/>
          <a:p>
            <a:fld id="{D90F3530-434B-4A1D-8EC8-C629D129874C}" type="slidenum">
              <a:rPr lang="en-US" smtClean="0">
                <a:solidFill>
                  <a:srgbClr val="DBF5F9">
                    <a:shade val="90000"/>
                  </a:srgbClr>
                </a:solidFill>
              </a:rPr>
              <a:pPr/>
              <a:t>‹#›</a:t>
            </a:fld>
            <a:endParaRPr lang="en-US" dirty="0">
              <a:solidFill>
                <a:srgbClr val="DBF5F9">
                  <a:shade val="90000"/>
                </a:srgbClr>
              </a:solidFill>
            </a:endParaRPr>
          </a:p>
        </p:txBody>
      </p:sp>
    </p:spTree>
    <p:extLst>
      <p:ext uri="{BB962C8B-B14F-4D97-AF65-F5344CB8AC3E}">
        <p14:creationId xmlns:p14="http://schemas.microsoft.com/office/powerpoint/2010/main" val="197249527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502404" y="1575932"/>
            <a:ext cx="7477760" cy="585216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lIns="129978" tIns="64990" rIns="129978" bIns="64990" rtlCol="0" anchor="ctr"/>
          <a:lstStyle/>
          <a:p>
            <a:endParaRPr lang="en-US" dirty="0">
              <a:solidFill>
                <a:prstClr val="white"/>
              </a:solidFill>
            </a:endParaRPr>
          </a:p>
        </p:txBody>
      </p:sp>
      <p:sp>
        <p:nvSpPr>
          <p:cNvPr id="12" name="Right Triangle 11"/>
          <p:cNvSpPr/>
          <p:nvPr/>
        </p:nvSpPr>
        <p:spPr>
          <a:xfrm rot="420000" flipV="1">
            <a:off x="11383657" y="7622782"/>
            <a:ext cx="221082" cy="221082"/>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lIns="129978" tIns="64990" rIns="129978" bIns="64990" rtlCol="0" anchor="ctr"/>
          <a:lstStyle/>
          <a:p>
            <a:endParaRPr lang="en-US" dirty="0">
              <a:solidFill>
                <a:prstClr val="white"/>
              </a:solidFill>
            </a:endParaRPr>
          </a:p>
        </p:txBody>
      </p:sp>
      <p:sp>
        <p:nvSpPr>
          <p:cNvPr id="2" name="Title 1"/>
          <p:cNvSpPr>
            <a:spLocks noGrp="1"/>
          </p:cNvSpPr>
          <p:nvPr>
            <p:ph type="title"/>
          </p:nvPr>
        </p:nvSpPr>
        <p:spPr>
          <a:xfrm>
            <a:off x="866986" y="1673965"/>
            <a:ext cx="3147162" cy="2250839"/>
          </a:xfrm>
        </p:spPr>
        <p:txBody>
          <a:bodyPr vert="horz" lIns="64990" tIns="64990" rIns="64990" bIns="64990" anchor="b"/>
          <a:lstStyle>
            <a:lvl1pPr algn="l">
              <a:buNone/>
              <a:defRPr sz="28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866988" y="4023161"/>
            <a:ext cx="3142827" cy="3099477"/>
          </a:xfrm>
        </p:spPr>
        <p:txBody>
          <a:bodyPr lIns="90985" rIns="64990" bIns="64990" anchor="t"/>
          <a:lstStyle>
            <a:lvl1pPr marL="0" indent="0" algn="l">
              <a:spcBef>
                <a:spcPts val="356"/>
              </a:spcBef>
              <a:buFontTx/>
              <a:buNone/>
              <a:defRPr sz="1800"/>
            </a:lvl1pPr>
            <a:lvl2pPr>
              <a:defRPr sz="1700"/>
            </a:lvl2pPr>
            <a:lvl3pPr>
              <a:defRPr sz="1400"/>
            </a:lvl3pPr>
            <a:lvl4pPr>
              <a:defRPr sz="1300"/>
            </a:lvl4pPr>
            <a:lvl5pPr>
              <a:defRPr sz="13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56F4CF45-6333-477F-869B-497CE1925764}" type="datetimeFigureOut">
              <a:rPr lang="en-US" smtClean="0">
                <a:solidFill>
                  <a:srgbClr val="DBF5F9">
                    <a:shade val="90000"/>
                  </a:srgbClr>
                </a:solidFill>
              </a:rPr>
              <a:pPr/>
              <a:t>10/9/2012</a:t>
            </a:fld>
            <a:endParaRPr lang="en-US" dirty="0">
              <a:solidFill>
                <a:srgbClr val="DBF5F9">
                  <a:shade val="90000"/>
                </a:srgbClr>
              </a:solidFill>
            </a:endParaRPr>
          </a:p>
        </p:txBody>
      </p:sp>
      <p:sp>
        <p:nvSpPr>
          <p:cNvPr id="6" name="Footer Placeholder 5"/>
          <p:cNvSpPr>
            <a:spLocks noGrp="1"/>
          </p:cNvSpPr>
          <p:nvPr>
            <p:ph type="ftr" sz="quarter" idx="11"/>
          </p:nvPr>
        </p:nvSpPr>
        <p:spPr/>
        <p:txBody>
          <a:bodyPr/>
          <a:lstStyle/>
          <a:p>
            <a:endParaRPr lang="en-US" dirty="0">
              <a:solidFill>
                <a:srgbClr val="DBF5F9">
                  <a:shade val="90000"/>
                </a:srgbClr>
              </a:solidFill>
            </a:endParaRPr>
          </a:p>
        </p:txBody>
      </p:sp>
      <p:sp>
        <p:nvSpPr>
          <p:cNvPr id="7" name="Slide Number Placeholder 6"/>
          <p:cNvSpPr>
            <a:spLocks noGrp="1"/>
          </p:cNvSpPr>
          <p:nvPr>
            <p:ph type="sldNum" sz="quarter" idx="12"/>
          </p:nvPr>
        </p:nvSpPr>
        <p:spPr>
          <a:xfrm>
            <a:off x="11487573" y="9040157"/>
            <a:ext cx="866987" cy="519289"/>
          </a:xfrm>
        </p:spPr>
        <p:txBody>
          <a:bodyPr/>
          <a:lstStyle/>
          <a:p>
            <a:fld id="{D90F3530-434B-4A1D-8EC8-C629D129874C}" type="slidenum">
              <a:rPr lang="en-US" smtClean="0">
                <a:solidFill>
                  <a:srgbClr val="DBF5F9">
                    <a:shade val="90000"/>
                  </a:srgbClr>
                </a:solidFill>
              </a:rPr>
              <a:pPr/>
              <a:t>‹#›</a:t>
            </a:fld>
            <a:endParaRPr lang="en-US" dirty="0">
              <a:solidFill>
                <a:srgbClr val="DBF5F9">
                  <a:shade val="90000"/>
                </a:srgbClr>
              </a:solidFill>
            </a:endParaRPr>
          </a:p>
        </p:txBody>
      </p:sp>
      <p:sp>
        <p:nvSpPr>
          <p:cNvPr id="3" name="Picture Placeholder 2"/>
          <p:cNvSpPr>
            <a:spLocks noGrp="1"/>
          </p:cNvSpPr>
          <p:nvPr>
            <p:ph type="pic" idx="1"/>
          </p:nvPr>
        </p:nvSpPr>
        <p:spPr>
          <a:xfrm rot="420000">
            <a:off x="4957572" y="1705980"/>
            <a:ext cx="6567424" cy="5592064"/>
          </a:xfrm>
          <a:prstGeom prst="rect">
            <a:avLst/>
          </a:prstGeom>
          <a:solidFill>
            <a:schemeClr val="bg2"/>
          </a:solidFill>
          <a:ln w="3000" cap="rnd">
            <a:solidFill>
              <a:srgbClr val="C0C0C0"/>
            </a:solidFill>
            <a:round/>
          </a:ln>
          <a:effectLst/>
        </p:spPr>
        <p:txBody>
          <a:bodyPr/>
          <a:lstStyle>
            <a:lvl1pPr marL="0" indent="0">
              <a:buNone/>
              <a:defRPr sz="4600"/>
            </a:lvl1pPr>
          </a:lstStyle>
          <a:p>
            <a:r>
              <a:rPr kumimoji="0" lang="en-US" dirty="0" smtClean="0"/>
              <a:t>Click icon to add picture</a:t>
            </a:r>
            <a:endParaRPr kumimoji="0" lang="en-US" dirty="0"/>
          </a:p>
        </p:txBody>
      </p:sp>
      <p:sp>
        <p:nvSpPr>
          <p:cNvPr id="10" name="Freeform 9"/>
          <p:cNvSpPr>
            <a:spLocks/>
          </p:cNvSpPr>
          <p:nvPr/>
        </p:nvSpPr>
        <p:spPr bwMode="auto">
          <a:xfrm flipV="1">
            <a:off x="-13547" y="8272498"/>
            <a:ext cx="13031893" cy="1481102"/>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129978" tIns="64990" rIns="129978" bIns="64990" anchor="t" compatLnSpc="1"/>
          <a:lstStyle/>
          <a:p>
            <a:pPr algn="l"/>
            <a:endParaRPr lang="en-US" dirty="0">
              <a:solidFill>
                <a:prstClr val="white"/>
              </a:solidFill>
              <a:latin typeface="Constantia"/>
              <a:ea typeface="+mn-ea"/>
              <a:cs typeface="+mn-cs"/>
            </a:endParaRPr>
          </a:p>
        </p:txBody>
      </p:sp>
      <p:sp>
        <p:nvSpPr>
          <p:cNvPr id="11" name="Freeform 10"/>
          <p:cNvSpPr>
            <a:spLocks/>
          </p:cNvSpPr>
          <p:nvPr/>
        </p:nvSpPr>
        <p:spPr bwMode="auto">
          <a:xfrm flipV="1">
            <a:off x="6231467" y="8845988"/>
            <a:ext cx="6773333" cy="907627"/>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129978" tIns="64990" rIns="129978" bIns="64990" anchor="t" compatLnSpc="1"/>
          <a:lstStyle/>
          <a:p>
            <a:pPr algn="l"/>
            <a:endParaRPr lang="en-US" dirty="0">
              <a:solidFill>
                <a:prstClr val="white"/>
              </a:solidFill>
              <a:latin typeface="Constantia"/>
              <a:ea typeface="+mn-ea"/>
              <a:cs typeface="+mn-cs"/>
            </a:endParaRPr>
          </a:p>
        </p:txBody>
      </p:sp>
    </p:spTree>
    <p:extLst>
      <p:ext uri="{BB962C8B-B14F-4D97-AF65-F5344CB8AC3E}">
        <p14:creationId xmlns:p14="http://schemas.microsoft.com/office/powerpoint/2010/main" val="65526549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6F4CF45-6333-477F-869B-497CE1925764}" type="datetimeFigureOut">
              <a:rPr lang="en-US" smtClean="0">
                <a:solidFill>
                  <a:srgbClr val="DBF5F9">
                    <a:shade val="90000"/>
                  </a:srgbClr>
                </a:solidFill>
              </a:rPr>
              <a:pPr/>
              <a:t>10/9/2012</a:t>
            </a:fld>
            <a:endParaRPr lang="en-US" dirty="0">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dirty="0">
              <a:solidFill>
                <a:srgbClr val="DBF5F9">
                  <a:shade val="90000"/>
                </a:srgbClr>
              </a:solidFill>
            </a:endParaRPr>
          </a:p>
        </p:txBody>
      </p:sp>
      <p:sp>
        <p:nvSpPr>
          <p:cNvPr id="6" name="Slide Number Placeholder 5"/>
          <p:cNvSpPr>
            <a:spLocks noGrp="1"/>
          </p:cNvSpPr>
          <p:nvPr>
            <p:ph type="sldNum" sz="quarter" idx="12"/>
          </p:nvPr>
        </p:nvSpPr>
        <p:spPr/>
        <p:txBody>
          <a:bodyPr/>
          <a:lstStyle/>
          <a:p>
            <a:fld id="{D90F3530-434B-4A1D-8EC8-C629D129874C}" type="slidenum">
              <a:rPr lang="en-US" smtClean="0">
                <a:solidFill>
                  <a:srgbClr val="DBF5F9">
                    <a:shade val="90000"/>
                  </a:srgbClr>
                </a:solidFill>
              </a:rPr>
              <a:pPr/>
              <a:t>‹#›</a:t>
            </a:fld>
            <a:endParaRPr lang="en-US" dirty="0">
              <a:solidFill>
                <a:srgbClr val="DBF5F9">
                  <a:shade val="90000"/>
                </a:srgbClr>
              </a:solidFill>
            </a:endParaRPr>
          </a:p>
        </p:txBody>
      </p:sp>
    </p:spTree>
    <p:extLst>
      <p:ext uri="{BB962C8B-B14F-4D97-AF65-F5344CB8AC3E}">
        <p14:creationId xmlns:p14="http://schemas.microsoft.com/office/powerpoint/2010/main" val="228229982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480" y="1300496"/>
            <a:ext cx="2926080" cy="741228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50240" y="1300496"/>
            <a:ext cx="8561493" cy="741228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6F4CF45-6333-477F-869B-497CE1925764}" type="datetimeFigureOut">
              <a:rPr lang="en-US" smtClean="0">
                <a:solidFill>
                  <a:srgbClr val="DBF5F9">
                    <a:shade val="90000"/>
                  </a:srgbClr>
                </a:solidFill>
              </a:rPr>
              <a:pPr/>
              <a:t>10/9/2012</a:t>
            </a:fld>
            <a:endParaRPr lang="en-US" dirty="0">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dirty="0">
              <a:solidFill>
                <a:srgbClr val="DBF5F9">
                  <a:shade val="90000"/>
                </a:srgbClr>
              </a:solidFill>
            </a:endParaRPr>
          </a:p>
        </p:txBody>
      </p:sp>
      <p:sp>
        <p:nvSpPr>
          <p:cNvPr id="6" name="Slide Number Placeholder 5"/>
          <p:cNvSpPr>
            <a:spLocks noGrp="1"/>
          </p:cNvSpPr>
          <p:nvPr>
            <p:ph type="sldNum" sz="quarter" idx="12"/>
          </p:nvPr>
        </p:nvSpPr>
        <p:spPr/>
        <p:txBody>
          <a:bodyPr/>
          <a:lstStyle/>
          <a:p>
            <a:fld id="{D90F3530-434B-4A1D-8EC8-C629D129874C}" type="slidenum">
              <a:rPr lang="en-US" smtClean="0">
                <a:solidFill>
                  <a:srgbClr val="DBF5F9">
                    <a:shade val="90000"/>
                  </a:srgbClr>
                </a:solidFill>
              </a:rPr>
              <a:pPr/>
              <a:t>‹#›</a:t>
            </a:fld>
            <a:endParaRPr lang="en-US" dirty="0">
              <a:solidFill>
                <a:srgbClr val="DBF5F9">
                  <a:shade val="90000"/>
                </a:srgbClr>
              </a:solidFill>
            </a:endParaRPr>
          </a:p>
        </p:txBody>
      </p:sp>
    </p:spTree>
    <p:extLst>
      <p:ext uri="{BB962C8B-B14F-4D97-AF65-F5344CB8AC3E}">
        <p14:creationId xmlns:p14="http://schemas.microsoft.com/office/powerpoint/2010/main" val="38700307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75360" y="731523"/>
            <a:ext cx="3901440" cy="1652693"/>
          </a:xfrm>
        </p:spPr>
        <p:txBody>
          <a:bodyPr lIns="0" anchor="b">
            <a:noAutofit/>
          </a:bodyPr>
          <a:lstStyle>
            <a:lvl1pPr algn="l" rtl="0">
              <a:spcBef>
                <a:spcPct val="0"/>
              </a:spcBef>
              <a:buNone/>
              <a:defRPr sz="37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75360" y="2384213"/>
            <a:ext cx="3901440" cy="6502400"/>
          </a:xfrm>
        </p:spPr>
        <p:txBody>
          <a:bodyPr lIns="25994" rIns="25994"/>
          <a:lstStyle>
            <a:lvl1pPr marL="0" indent="0" algn="l">
              <a:buNone/>
              <a:defRPr sz="2000"/>
            </a:lvl1pPr>
            <a:lvl2pPr indent="0" algn="l">
              <a:buNone/>
              <a:defRPr sz="1700"/>
            </a:lvl2pPr>
            <a:lvl3pPr indent="0" algn="l">
              <a:buNone/>
              <a:defRPr sz="1400"/>
            </a:lvl3pPr>
            <a:lvl4pPr indent="0" algn="l">
              <a:buNone/>
              <a:defRPr sz="1300"/>
            </a:lvl4pPr>
            <a:lvl5pPr indent="0" algn="l">
              <a:buNone/>
              <a:defRPr sz="13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5084516" y="2384213"/>
            <a:ext cx="7270044" cy="6502400"/>
          </a:xfrm>
        </p:spPr>
        <p:txBody>
          <a:bodyPr tIns="0"/>
          <a:lstStyle>
            <a:lvl1pPr>
              <a:defRPr sz="4000"/>
            </a:lvl1pPr>
            <a:lvl2pPr>
              <a:defRPr sz="3700"/>
            </a:lvl2pPr>
            <a:lvl3pPr>
              <a:defRPr sz="3400"/>
            </a:lvl3pPr>
            <a:lvl4pPr>
              <a:defRPr sz="2800"/>
            </a:lvl4pPr>
            <a:lvl5pPr>
              <a:defRPr sz="2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56F4CF45-6333-477F-869B-497CE1925764}" type="datetimeFigureOut">
              <a:rPr lang="en-US" smtClean="0"/>
              <a:pPr/>
              <a:t>10/9/2012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90F3530-434B-4A1D-8EC8-C629D129874C}" type="slidenum">
              <a:rPr lang="en-US" smtClean="0"/>
              <a:pPr/>
              <a:t>‹#›</a:t>
            </a:fld>
            <a:endParaRPr lang="en-US"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25120" y="1192107"/>
            <a:ext cx="12246187" cy="1408853"/>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50240" y="2709335"/>
            <a:ext cx="11921067" cy="5960533"/>
          </a:xfrm>
        </p:spPr>
        <p:txBody>
          <a:bodyPr/>
          <a:lstStyle/>
          <a:p>
            <a:pPr lvl="0"/>
            <a:endParaRPr lang="en-US" noProof="0" dirty="0" smtClean="0"/>
          </a:p>
        </p:txBody>
      </p:sp>
      <p:sp>
        <p:nvSpPr>
          <p:cNvPr id="4" name="Rectangle 6"/>
          <p:cNvSpPr>
            <a:spLocks noGrp="1" noChangeArrowheads="1"/>
          </p:cNvSpPr>
          <p:nvPr>
            <p:ph type="sldNum" sz="quarter" idx="10"/>
          </p:nvPr>
        </p:nvSpPr>
        <p:spPr>
          <a:xfrm>
            <a:off x="11270827" y="9040157"/>
            <a:ext cx="1083733" cy="519289"/>
          </a:xfrm>
          <a:prstGeom prst="rect">
            <a:avLst/>
          </a:prstGeom>
          <a:ln/>
        </p:spPr>
        <p:txBody>
          <a:bodyPr/>
          <a:lstStyle>
            <a:lvl1pPr>
              <a:defRPr/>
            </a:lvl1pPr>
          </a:lstStyle>
          <a:p>
            <a:pPr>
              <a:defRPr/>
            </a:pPr>
            <a:fld id="{5639AB49-F0CD-4803-A32D-3F90FBE2A0B5}" type="slidenum">
              <a:rPr lang="en-US">
                <a:solidFill>
                  <a:srgbClr val="DBF5F9">
                    <a:shade val="90000"/>
                  </a:srgbClr>
                </a:solidFill>
              </a:rPr>
              <a:pPr>
                <a:defRPr/>
              </a:pPr>
              <a:t>‹#›</a:t>
            </a:fld>
            <a:endParaRPr lang="en-US" dirty="0">
              <a:solidFill>
                <a:srgbClr val="DBF5F9">
                  <a:shade val="90000"/>
                </a:srgbClr>
              </a:solidFill>
            </a:endParaRPr>
          </a:p>
        </p:txBody>
      </p:sp>
    </p:spTree>
    <p:extLst>
      <p:ext uri="{BB962C8B-B14F-4D97-AF65-F5344CB8AC3E}">
        <p14:creationId xmlns:p14="http://schemas.microsoft.com/office/powerpoint/2010/main" val="427829592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3029940"/>
            <a:ext cx="11054080" cy="2090702"/>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0720" y="5527040"/>
            <a:ext cx="9103360" cy="2492587"/>
          </a:xfrm>
        </p:spPr>
        <p:txBody>
          <a:bodyPr/>
          <a:lstStyle>
            <a:lvl1pPr marL="0" indent="0" algn="ctr">
              <a:buNone/>
              <a:defRPr>
                <a:solidFill>
                  <a:schemeClr val="tx1">
                    <a:tint val="75000"/>
                  </a:schemeClr>
                </a:solidFill>
              </a:defRPr>
            </a:lvl1pPr>
            <a:lvl2pPr marL="649894" indent="0" algn="ctr">
              <a:buNone/>
              <a:defRPr>
                <a:solidFill>
                  <a:schemeClr val="tx1">
                    <a:tint val="75000"/>
                  </a:schemeClr>
                </a:solidFill>
              </a:defRPr>
            </a:lvl2pPr>
            <a:lvl3pPr marL="1299791" indent="0" algn="ctr">
              <a:buNone/>
              <a:defRPr>
                <a:solidFill>
                  <a:schemeClr val="tx1">
                    <a:tint val="75000"/>
                  </a:schemeClr>
                </a:solidFill>
              </a:defRPr>
            </a:lvl3pPr>
            <a:lvl4pPr marL="1949694" indent="0" algn="ctr">
              <a:buNone/>
              <a:defRPr>
                <a:solidFill>
                  <a:schemeClr val="tx1">
                    <a:tint val="75000"/>
                  </a:schemeClr>
                </a:solidFill>
              </a:defRPr>
            </a:lvl4pPr>
            <a:lvl5pPr marL="2599590" indent="0" algn="ctr">
              <a:buNone/>
              <a:defRPr>
                <a:solidFill>
                  <a:schemeClr val="tx1">
                    <a:tint val="75000"/>
                  </a:schemeClr>
                </a:solidFill>
              </a:defRPr>
            </a:lvl5pPr>
            <a:lvl6pPr marL="3249485" indent="0" algn="ctr">
              <a:buNone/>
              <a:defRPr>
                <a:solidFill>
                  <a:schemeClr val="tx1">
                    <a:tint val="75000"/>
                  </a:schemeClr>
                </a:solidFill>
              </a:defRPr>
            </a:lvl6pPr>
            <a:lvl7pPr marL="3899387" indent="0" algn="ctr">
              <a:buNone/>
              <a:defRPr>
                <a:solidFill>
                  <a:schemeClr val="tx1">
                    <a:tint val="75000"/>
                  </a:schemeClr>
                </a:solidFill>
              </a:defRPr>
            </a:lvl7pPr>
            <a:lvl8pPr marL="4549276" indent="0" algn="ctr">
              <a:buNone/>
              <a:defRPr>
                <a:solidFill>
                  <a:schemeClr val="tx1">
                    <a:tint val="75000"/>
                  </a:schemeClr>
                </a:solidFill>
              </a:defRPr>
            </a:lvl8pPr>
            <a:lvl9pPr marL="519917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DDA9BE4-6D17-4297-80B0-E77BD358C44E}" type="datetime1">
              <a:rPr lang="en-US"/>
              <a:pPr>
                <a:defRPr/>
              </a:pPr>
              <a:t>10/9/2012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508748E-D5F1-4233-A72E-9107ED484D75}" type="slidenum">
              <a:rPr lang="en-US"/>
              <a:pPr>
                <a:defRPr/>
              </a:pPr>
              <a:t>‹#›</a:t>
            </a:fld>
            <a:endParaRPr lang="en-US" dirty="0"/>
          </a:p>
        </p:txBody>
      </p:sp>
    </p:spTree>
    <p:extLst>
      <p:ext uri="{BB962C8B-B14F-4D97-AF65-F5344CB8AC3E}">
        <p14:creationId xmlns:p14="http://schemas.microsoft.com/office/powerpoint/2010/main" val="19843251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82E09DA-3070-4BEB-8F42-7BF2FB399BB7}" type="datetime1">
              <a:rPr lang="en-US"/>
              <a:pPr>
                <a:defRPr/>
              </a:pPr>
              <a:t>10/9/2012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C70760E-76B7-4F21-A6B0-2CADF17B6BF7}" type="slidenum">
              <a:rPr lang="en-US"/>
              <a:pPr>
                <a:defRPr/>
              </a:pPr>
              <a:t>‹#›</a:t>
            </a:fld>
            <a:endParaRPr lang="en-US" dirty="0"/>
          </a:p>
        </p:txBody>
      </p:sp>
    </p:spTree>
    <p:extLst>
      <p:ext uri="{BB962C8B-B14F-4D97-AF65-F5344CB8AC3E}">
        <p14:creationId xmlns:p14="http://schemas.microsoft.com/office/powerpoint/2010/main" val="172036932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290" y="6267606"/>
            <a:ext cx="11054080" cy="1937173"/>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1027290" y="4134007"/>
            <a:ext cx="11054080" cy="2133599"/>
          </a:xfrm>
        </p:spPr>
        <p:txBody>
          <a:bodyPr anchor="b"/>
          <a:lstStyle>
            <a:lvl1pPr marL="0" indent="0">
              <a:buNone/>
              <a:defRPr sz="2800">
                <a:solidFill>
                  <a:schemeClr val="tx1">
                    <a:tint val="75000"/>
                  </a:schemeClr>
                </a:solidFill>
              </a:defRPr>
            </a:lvl1pPr>
            <a:lvl2pPr marL="649894" indent="0">
              <a:buNone/>
              <a:defRPr sz="2600">
                <a:solidFill>
                  <a:schemeClr val="tx1">
                    <a:tint val="75000"/>
                  </a:schemeClr>
                </a:solidFill>
              </a:defRPr>
            </a:lvl2pPr>
            <a:lvl3pPr marL="1299791" indent="0">
              <a:buNone/>
              <a:defRPr sz="2300">
                <a:solidFill>
                  <a:schemeClr val="tx1">
                    <a:tint val="75000"/>
                  </a:schemeClr>
                </a:solidFill>
              </a:defRPr>
            </a:lvl3pPr>
            <a:lvl4pPr marL="1949694" indent="0">
              <a:buNone/>
              <a:defRPr sz="2000">
                <a:solidFill>
                  <a:schemeClr val="tx1">
                    <a:tint val="75000"/>
                  </a:schemeClr>
                </a:solidFill>
              </a:defRPr>
            </a:lvl4pPr>
            <a:lvl5pPr marL="2599590" indent="0">
              <a:buNone/>
              <a:defRPr sz="2000">
                <a:solidFill>
                  <a:schemeClr val="tx1">
                    <a:tint val="75000"/>
                  </a:schemeClr>
                </a:solidFill>
              </a:defRPr>
            </a:lvl5pPr>
            <a:lvl6pPr marL="3249485" indent="0">
              <a:buNone/>
              <a:defRPr sz="2000">
                <a:solidFill>
                  <a:schemeClr val="tx1">
                    <a:tint val="75000"/>
                  </a:schemeClr>
                </a:solidFill>
              </a:defRPr>
            </a:lvl6pPr>
            <a:lvl7pPr marL="3899387" indent="0">
              <a:buNone/>
              <a:defRPr sz="2000">
                <a:solidFill>
                  <a:schemeClr val="tx1">
                    <a:tint val="75000"/>
                  </a:schemeClr>
                </a:solidFill>
              </a:defRPr>
            </a:lvl7pPr>
            <a:lvl8pPr marL="4549276" indent="0">
              <a:buNone/>
              <a:defRPr sz="2000">
                <a:solidFill>
                  <a:schemeClr val="tx1">
                    <a:tint val="75000"/>
                  </a:schemeClr>
                </a:solidFill>
              </a:defRPr>
            </a:lvl8pPr>
            <a:lvl9pPr marL="5199179"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7D8B430-B6A5-4001-AF6A-6A09417B8BBA}" type="datetime1">
              <a:rPr lang="en-US"/>
              <a:pPr>
                <a:defRPr/>
              </a:pPr>
              <a:t>10/9/2012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3E9C332-4299-4FCD-A759-58E5DCAB58D3}" type="slidenum">
              <a:rPr lang="en-US"/>
              <a:pPr>
                <a:defRPr/>
              </a:pPr>
              <a:t>‹#›</a:t>
            </a:fld>
            <a:endParaRPr lang="en-US" dirty="0"/>
          </a:p>
        </p:txBody>
      </p:sp>
    </p:spTree>
    <p:extLst>
      <p:ext uri="{BB962C8B-B14F-4D97-AF65-F5344CB8AC3E}">
        <p14:creationId xmlns:p14="http://schemas.microsoft.com/office/powerpoint/2010/main" val="44067412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240" y="2275855"/>
            <a:ext cx="5743787" cy="6436925"/>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610773" y="2275855"/>
            <a:ext cx="5743787" cy="6436925"/>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3074941-5D8F-40F8-92FB-0FB5AAD5E79C}" type="datetime1">
              <a:rPr lang="en-US"/>
              <a:pPr>
                <a:defRPr/>
              </a:pPr>
              <a:t>10/9/2012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5583713-9415-416C-B032-5ED5889F922E}" type="slidenum">
              <a:rPr lang="en-US"/>
              <a:pPr>
                <a:defRPr/>
              </a:pPr>
              <a:t>‹#›</a:t>
            </a:fld>
            <a:endParaRPr lang="en-US" dirty="0"/>
          </a:p>
        </p:txBody>
      </p:sp>
    </p:spTree>
    <p:extLst>
      <p:ext uri="{BB962C8B-B14F-4D97-AF65-F5344CB8AC3E}">
        <p14:creationId xmlns:p14="http://schemas.microsoft.com/office/powerpoint/2010/main" val="324087501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240" y="2183272"/>
            <a:ext cx="5746045" cy="909884"/>
          </a:xfrm>
        </p:spPr>
        <p:txBody>
          <a:bodyPr anchor="b"/>
          <a:lstStyle>
            <a:lvl1pPr marL="0" indent="0">
              <a:buNone/>
              <a:defRPr sz="3400" b="1"/>
            </a:lvl1pPr>
            <a:lvl2pPr marL="649894" indent="0">
              <a:buNone/>
              <a:defRPr sz="2800" b="1"/>
            </a:lvl2pPr>
            <a:lvl3pPr marL="1299791" indent="0">
              <a:buNone/>
              <a:defRPr sz="2600" b="1"/>
            </a:lvl3pPr>
            <a:lvl4pPr marL="1949694" indent="0">
              <a:buNone/>
              <a:defRPr sz="2300" b="1"/>
            </a:lvl4pPr>
            <a:lvl5pPr marL="2599590" indent="0">
              <a:buNone/>
              <a:defRPr sz="2300" b="1"/>
            </a:lvl5pPr>
            <a:lvl6pPr marL="3249485" indent="0">
              <a:buNone/>
              <a:defRPr sz="2300" b="1"/>
            </a:lvl6pPr>
            <a:lvl7pPr marL="3899387" indent="0">
              <a:buNone/>
              <a:defRPr sz="2300" b="1"/>
            </a:lvl7pPr>
            <a:lvl8pPr marL="4549276" indent="0">
              <a:buNone/>
              <a:defRPr sz="2300" b="1"/>
            </a:lvl8pPr>
            <a:lvl9pPr marL="5199179"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50240" y="3093155"/>
            <a:ext cx="5746045"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6260" y="2183272"/>
            <a:ext cx="5748302" cy="909884"/>
          </a:xfrm>
        </p:spPr>
        <p:txBody>
          <a:bodyPr anchor="b"/>
          <a:lstStyle>
            <a:lvl1pPr marL="0" indent="0">
              <a:buNone/>
              <a:defRPr sz="3400" b="1"/>
            </a:lvl1pPr>
            <a:lvl2pPr marL="649894" indent="0">
              <a:buNone/>
              <a:defRPr sz="2800" b="1"/>
            </a:lvl2pPr>
            <a:lvl3pPr marL="1299791" indent="0">
              <a:buNone/>
              <a:defRPr sz="2600" b="1"/>
            </a:lvl3pPr>
            <a:lvl4pPr marL="1949694" indent="0">
              <a:buNone/>
              <a:defRPr sz="2300" b="1"/>
            </a:lvl4pPr>
            <a:lvl5pPr marL="2599590" indent="0">
              <a:buNone/>
              <a:defRPr sz="2300" b="1"/>
            </a:lvl5pPr>
            <a:lvl6pPr marL="3249485" indent="0">
              <a:buNone/>
              <a:defRPr sz="2300" b="1"/>
            </a:lvl6pPr>
            <a:lvl7pPr marL="3899387" indent="0">
              <a:buNone/>
              <a:defRPr sz="2300" b="1"/>
            </a:lvl7pPr>
            <a:lvl8pPr marL="4549276" indent="0">
              <a:buNone/>
              <a:defRPr sz="2300" b="1"/>
            </a:lvl8pPr>
            <a:lvl9pPr marL="5199179"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606260" y="3093155"/>
            <a:ext cx="5748302"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E5039C7-0F07-46CF-A9FD-AF30FD50CB47}" type="datetime1">
              <a:rPr lang="en-US"/>
              <a:pPr>
                <a:defRPr/>
              </a:pPr>
              <a:t>10/9/2012</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2E7E4882-394F-4B01-A78D-33D871034C65}" type="slidenum">
              <a:rPr lang="en-US"/>
              <a:pPr>
                <a:defRPr/>
              </a:pPr>
              <a:t>‹#›</a:t>
            </a:fld>
            <a:endParaRPr lang="en-US" dirty="0"/>
          </a:p>
        </p:txBody>
      </p:sp>
    </p:spTree>
    <p:extLst>
      <p:ext uri="{BB962C8B-B14F-4D97-AF65-F5344CB8AC3E}">
        <p14:creationId xmlns:p14="http://schemas.microsoft.com/office/powerpoint/2010/main" val="304220473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14A3997-9D6E-4EB4-BCF0-B77C4E42A81A}" type="datetime1">
              <a:rPr lang="en-US"/>
              <a:pPr>
                <a:defRPr/>
              </a:pPr>
              <a:t>10/9/2012</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A3C33F4-E2D4-4ABD-AEA5-82DFB9F10962}" type="slidenum">
              <a:rPr lang="en-US"/>
              <a:pPr>
                <a:defRPr/>
              </a:pPr>
              <a:t>‹#›</a:t>
            </a:fld>
            <a:endParaRPr lang="en-US" dirty="0"/>
          </a:p>
        </p:txBody>
      </p:sp>
    </p:spTree>
    <p:extLst>
      <p:ext uri="{BB962C8B-B14F-4D97-AF65-F5344CB8AC3E}">
        <p14:creationId xmlns:p14="http://schemas.microsoft.com/office/powerpoint/2010/main" val="313207429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42DA408-0D32-432C-BD70-B1F3C6151B0E}" type="datetime1">
              <a:rPr lang="en-US"/>
              <a:pPr>
                <a:defRPr/>
              </a:pPr>
              <a:t>10/9/2012</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B5DC0E3B-BE4B-4141-AF9B-6F91C413D953}" type="slidenum">
              <a:rPr lang="en-US"/>
              <a:pPr>
                <a:defRPr/>
              </a:pPr>
              <a:t>‹#›</a:t>
            </a:fld>
            <a:endParaRPr lang="en-US" dirty="0"/>
          </a:p>
        </p:txBody>
      </p:sp>
    </p:spTree>
    <p:extLst>
      <p:ext uri="{BB962C8B-B14F-4D97-AF65-F5344CB8AC3E}">
        <p14:creationId xmlns:p14="http://schemas.microsoft.com/office/powerpoint/2010/main" val="144079292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243" y="388338"/>
            <a:ext cx="4278490" cy="1652693"/>
          </a:xfrm>
        </p:spPr>
        <p:txBody>
          <a:bodyPr anchor="b"/>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5084516" y="388353"/>
            <a:ext cx="7270044" cy="832442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243" y="2041033"/>
            <a:ext cx="4278490" cy="6671734"/>
          </a:xfrm>
        </p:spPr>
        <p:txBody>
          <a:bodyPr/>
          <a:lstStyle>
            <a:lvl1pPr marL="0" indent="0">
              <a:buNone/>
              <a:defRPr sz="2000"/>
            </a:lvl1pPr>
            <a:lvl2pPr marL="649894" indent="0">
              <a:buNone/>
              <a:defRPr sz="1700"/>
            </a:lvl2pPr>
            <a:lvl3pPr marL="1299791" indent="0">
              <a:buNone/>
              <a:defRPr sz="1400"/>
            </a:lvl3pPr>
            <a:lvl4pPr marL="1949694" indent="0">
              <a:buNone/>
              <a:defRPr sz="1300"/>
            </a:lvl4pPr>
            <a:lvl5pPr marL="2599590" indent="0">
              <a:buNone/>
              <a:defRPr sz="1300"/>
            </a:lvl5pPr>
            <a:lvl6pPr marL="3249485" indent="0">
              <a:buNone/>
              <a:defRPr sz="1300"/>
            </a:lvl6pPr>
            <a:lvl7pPr marL="3899387" indent="0">
              <a:buNone/>
              <a:defRPr sz="1300"/>
            </a:lvl7pPr>
            <a:lvl8pPr marL="4549276" indent="0">
              <a:buNone/>
              <a:defRPr sz="1300"/>
            </a:lvl8pPr>
            <a:lvl9pPr marL="5199179" indent="0">
              <a:buNone/>
              <a:defRPr sz="13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15F2D25-D2E0-44D2-9808-5A4890DB3A41}" type="datetime1">
              <a:rPr lang="en-US"/>
              <a:pPr>
                <a:defRPr/>
              </a:pPr>
              <a:t>10/9/2012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C48980B-95A3-45A9-ACB2-1FF4BFF67E17}" type="slidenum">
              <a:rPr lang="en-US"/>
              <a:pPr>
                <a:defRPr/>
              </a:pPr>
              <a:t>‹#›</a:t>
            </a:fld>
            <a:endParaRPr lang="en-US" dirty="0"/>
          </a:p>
        </p:txBody>
      </p:sp>
    </p:spTree>
    <p:extLst>
      <p:ext uri="{BB962C8B-B14F-4D97-AF65-F5344CB8AC3E}">
        <p14:creationId xmlns:p14="http://schemas.microsoft.com/office/powerpoint/2010/main" val="29607572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032" y="6827520"/>
            <a:ext cx="7802880" cy="806027"/>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549032" y="871502"/>
            <a:ext cx="7802880" cy="5852160"/>
          </a:xfrm>
        </p:spPr>
        <p:txBody>
          <a:bodyPr rtlCol="0">
            <a:normAutofit/>
          </a:bodyPr>
          <a:lstStyle>
            <a:lvl1pPr marL="0" indent="0">
              <a:buNone/>
              <a:defRPr sz="4600"/>
            </a:lvl1pPr>
            <a:lvl2pPr marL="649894" indent="0">
              <a:buNone/>
              <a:defRPr sz="4000"/>
            </a:lvl2pPr>
            <a:lvl3pPr marL="1299791" indent="0">
              <a:buNone/>
              <a:defRPr sz="3400"/>
            </a:lvl3pPr>
            <a:lvl4pPr marL="1949694" indent="0">
              <a:buNone/>
              <a:defRPr sz="2800"/>
            </a:lvl4pPr>
            <a:lvl5pPr marL="2599590" indent="0">
              <a:buNone/>
              <a:defRPr sz="2800"/>
            </a:lvl5pPr>
            <a:lvl6pPr marL="3249485" indent="0">
              <a:buNone/>
              <a:defRPr sz="2800"/>
            </a:lvl6pPr>
            <a:lvl7pPr marL="3899387" indent="0">
              <a:buNone/>
              <a:defRPr sz="2800"/>
            </a:lvl7pPr>
            <a:lvl8pPr marL="4549276" indent="0">
              <a:buNone/>
              <a:defRPr sz="2800"/>
            </a:lvl8pPr>
            <a:lvl9pPr marL="5199179" indent="0">
              <a:buNone/>
              <a:defRPr sz="2800"/>
            </a:lvl9pPr>
          </a:lstStyle>
          <a:p>
            <a:pPr lvl="0"/>
            <a:endParaRPr lang="en-US" noProof="0" dirty="0" smtClean="0"/>
          </a:p>
        </p:txBody>
      </p:sp>
      <p:sp>
        <p:nvSpPr>
          <p:cNvPr id="4" name="Text Placeholder 3"/>
          <p:cNvSpPr>
            <a:spLocks noGrp="1"/>
          </p:cNvSpPr>
          <p:nvPr>
            <p:ph type="body" sz="half" idx="2"/>
          </p:nvPr>
        </p:nvSpPr>
        <p:spPr>
          <a:xfrm>
            <a:off x="2549032" y="7633547"/>
            <a:ext cx="7802880" cy="1144693"/>
          </a:xfrm>
        </p:spPr>
        <p:txBody>
          <a:bodyPr/>
          <a:lstStyle>
            <a:lvl1pPr marL="0" indent="0">
              <a:buNone/>
              <a:defRPr sz="2000"/>
            </a:lvl1pPr>
            <a:lvl2pPr marL="649894" indent="0">
              <a:buNone/>
              <a:defRPr sz="1700"/>
            </a:lvl2pPr>
            <a:lvl3pPr marL="1299791" indent="0">
              <a:buNone/>
              <a:defRPr sz="1400"/>
            </a:lvl3pPr>
            <a:lvl4pPr marL="1949694" indent="0">
              <a:buNone/>
              <a:defRPr sz="1300"/>
            </a:lvl4pPr>
            <a:lvl5pPr marL="2599590" indent="0">
              <a:buNone/>
              <a:defRPr sz="1300"/>
            </a:lvl5pPr>
            <a:lvl6pPr marL="3249485" indent="0">
              <a:buNone/>
              <a:defRPr sz="1300"/>
            </a:lvl6pPr>
            <a:lvl7pPr marL="3899387" indent="0">
              <a:buNone/>
              <a:defRPr sz="1300"/>
            </a:lvl7pPr>
            <a:lvl8pPr marL="4549276" indent="0">
              <a:buNone/>
              <a:defRPr sz="1300"/>
            </a:lvl8pPr>
            <a:lvl9pPr marL="5199179" indent="0">
              <a:buNone/>
              <a:defRPr sz="13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24EBE38-3E3C-425A-B913-54317606383D}" type="datetime1">
              <a:rPr lang="en-US"/>
              <a:pPr>
                <a:defRPr/>
              </a:pPr>
              <a:t>10/9/2012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F724BB9-C00C-4470-8BD9-55F71CF03CAC}" type="slidenum">
              <a:rPr lang="en-US"/>
              <a:pPr>
                <a:defRPr/>
              </a:pPr>
              <a:t>‹#›</a:t>
            </a:fld>
            <a:endParaRPr lang="en-US" dirty="0"/>
          </a:p>
        </p:txBody>
      </p:sp>
    </p:spTree>
    <p:extLst>
      <p:ext uri="{BB962C8B-B14F-4D97-AF65-F5344CB8AC3E}">
        <p14:creationId xmlns:p14="http://schemas.microsoft.com/office/powerpoint/2010/main" val="1910672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502404" y="1575932"/>
            <a:ext cx="7477760" cy="585216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lIns="129972" tIns="64986" rIns="129972" bIns="64986" rtlCol="0" anchor="ctr"/>
          <a:lstStyle/>
          <a:p>
            <a:pPr algn="ctr" eaLnBrk="1" latinLnBrk="0" hangingPunct="1"/>
            <a:endParaRPr kumimoji="0" lang="en-US" dirty="0"/>
          </a:p>
        </p:txBody>
      </p:sp>
      <p:sp>
        <p:nvSpPr>
          <p:cNvPr id="12" name="Right Triangle 11"/>
          <p:cNvSpPr/>
          <p:nvPr/>
        </p:nvSpPr>
        <p:spPr>
          <a:xfrm rot="420000" flipV="1">
            <a:off x="11383657" y="7622782"/>
            <a:ext cx="221082" cy="221082"/>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lIns="129972" tIns="64986" rIns="129972" bIns="64986" rtlCol="0" anchor="ctr"/>
          <a:lstStyle/>
          <a:p>
            <a:pPr algn="ctr" eaLnBrk="1" latinLnBrk="0" hangingPunct="1"/>
            <a:endParaRPr kumimoji="0" lang="en-US" dirty="0"/>
          </a:p>
        </p:txBody>
      </p:sp>
      <p:sp>
        <p:nvSpPr>
          <p:cNvPr id="2" name="Title 1"/>
          <p:cNvSpPr>
            <a:spLocks noGrp="1"/>
          </p:cNvSpPr>
          <p:nvPr>
            <p:ph type="title"/>
          </p:nvPr>
        </p:nvSpPr>
        <p:spPr>
          <a:xfrm>
            <a:off x="866986" y="1673966"/>
            <a:ext cx="3147162" cy="2250839"/>
          </a:xfrm>
        </p:spPr>
        <p:txBody>
          <a:bodyPr vert="horz" lIns="64986" tIns="64986" rIns="64986" bIns="64986" anchor="b"/>
          <a:lstStyle>
            <a:lvl1pPr algn="l">
              <a:buNone/>
              <a:defRPr sz="28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866988" y="4023161"/>
            <a:ext cx="3142827" cy="3099477"/>
          </a:xfrm>
        </p:spPr>
        <p:txBody>
          <a:bodyPr lIns="90981" rIns="64986" bIns="64986" anchor="t"/>
          <a:lstStyle>
            <a:lvl1pPr marL="0" indent="0" algn="l">
              <a:spcBef>
                <a:spcPts val="356"/>
              </a:spcBef>
              <a:buFontTx/>
              <a:buNone/>
              <a:defRPr sz="1800"/>
            </a:lvl1pPr>
            <a:lvl2pPr>
              <a:defRPr sz="1700"/>
            </a:lvl2pPr>
            <a:lvl3pPr>
              <a:defRPr sz="1400"/>
            </a:lvl3pPr>
            <a:lvl4pPr>
              <a:defRPr sz="1300"/>
            </a:lvl4pPr>
            <a:lvl5pPr>
              <a:defRPr sz="13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56F4CF45-6333-477F-869B-497CE1925764}" type="datetimeFigureOut">
              <a:rPr lang="en-US" smtClean="0"/>
              <a:pPr/>
              <a:t>10/9/2012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1487573" y="9040159"/>
            <a:ext cx="866987" cy="519289"/>
          </a:xfrm>
        </p:spPr>
        <p:txBody>
          <a:bodyPr/>
          <a:lstStyle/>
          <a:p>
            <a:fld id="{D90F3530-434B-4A1D-8EC8-C629D129874C}" type="slidenum">
              <a:rPr lang="en-US" smtClean="0"/>
              <a:pPr/>
              <a:t>‹#›</a:t>
            </a:fld>
            <a:endParaRPr lang="en-US" dirty="0"/>
          </a:p>
        </p:txBody>
      </p:sp>
      <p:sp>
        <p:nvSpPr>
          <p:cNvPr id="3" name="Picture Placeholder 2"/>
          <p:cNvSpPr>
            <a:spLocks noGrp="1"/>
          </p:cNvSpPr>
          <p:nvPr>
            <p:ph type="pic" idx="1"/>
          </p:nvPr>
        </p:nvSpPr>
        <p:spPr>
          <a:xfrm rot="420000">
            <a:off x="4957572" y="1705980"/>
            <a:ext cx="6567424" cy="5592064"/>
          </a:xfrm>
          <a:prstGeom prst="rect">
            <a:avLst/>
          </a:prstGeom>
          <a:solidFill>
            <a:schemeClr val="bg2"/>
          </a:solidFill>
          <a:ln w="3000" cap="rnd">
            <a:solidFill>
              <a:srgbClr val="C0C0C0"/>
            </a:solidFill>
            <a:round/>
          </a:ln>
          <a:effectLst/>
        </p:spPr>
        <p:txBody>
          <a:bodyPr/>
          <a:lstStyle>
            <a:lvl1pPr marL="0" indent="0">
              <a:buNone/>
              <a:defRPr sz="4600"/>
            </a:lvl1pPr>
          </a:lstStyle>
          <a:p>
            <a:r>
              <a:rPr kumimoji="0" lang="en-US" dirty="0" smtClean="0"/>
              <a:t>Click icon to add picture</a:t>
            </a:r>
            <a:endParaRPr kumimoji="0" lang="en-US" dirty="0"/>
          </a:p>
        </p:txBody>
      </p:sp>
      <p:sp>
        <p:nvSpPr>
          <p:cNvPr id="10" name="Freeform 9"/>
          <p:cNvSpPr>
            <a:spLocks/>
          </p:cNvSpPr>
          <p:nvPr/>
        </p:nvSpPr>
        <p:spPr bwMode="auto">
          <a:xfrm flipV="1">
            <a:off x="-13547" y="8272498"/>
            <a:ext cx="13031893" cy="1481102"/>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129972" tIns="64986" rIns="129972" bIns="64986" anchor="t" compatLnSpc="1"/>
          <a:lstStyle/>
          <a:p>
            <a:pPr marL="0" algn="l" rtl="0" eaLnBrk="1" latinLnBrk="0" hangingPunct="1"/>
            <a:endParaRPr kumimoji="0" lang="en-US" dirty="0">
              <a:solidFill>
                <a:schemeClr val="tx1"/>
              </a:solidFill>
              <a:latin typeface="+mn-lt"/>
              <a:ea typeface="+mn-ea"/>
              <a:cs typeface="+mn-cs"/>
            </a:endParaRPr>
          </a:p>
        </p:txBody>
      </p:sp>
      <p:sp>
        <p:nvSpPr>
          <p:cNvPr id="11" name="Freeform 10"/>
          <p:cNvSpPr>
            <a:spLocks/>
          </p:cNvSpPr>
          <p:nvPr/>
        </p:nvSpPr>
        <p:spPr bwMode="auto">
          <a:xfrm flipV="1">
            <a:off x="6231467" y="8845990"/>
            <a:ext cx="6773333" cy="907627"/>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129972" tIns="64986" rIns="129972" bIns="64986" anchor="t" compatLnSpc="1"/>
          <a:lstStyle/>
          <a:p>
            <a:pPr marL="0" algn="l" rtl="0" eaLnBrk="1" latinLnBrk="0" hangingPunct="1"/>
            <a:endParaRPr kumimoji="0" lang="en-US" dirty="0">
              <a:solidFill>
                <a:schemeClr val="tx1"/>
              </a:solidFill>
              <a:latin typeface="+mn-lt"/>
              <a:ea typeface="+mn-ea"/>
              <a:cs typeface="+mn-cs"/>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329ACCE-1433-48D6-86CF-6A7E6E17DBCC}" type="datetime1">
              <a:rPr lang="en-US"/>
              <a:pPr>
                <a:defRPr/>
              </a:pPr>
              <a:t>10/9/2012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E3A8A22-2796-461D-B29F-FB86A7D1E1D4}" type="slidenum">
              <a:rPr lang="en-US"/>
              <a:pPr>
                <a:defRPr/>
              </a:pPr>
              <a:t>‹#›</a:t>
            </a:fld>
            <a:endParaRPr lang="en-US" dirty="0"/>
          </a:p>
        </p:txBody>
      </p:sp>
    </p:spTree>
    <p:extLst>
      <p:ext uri="{BB962C8B-B14F-4D97-AF65-F5344CB8AC3E}">
        <p14:creationId xmlns:p14="http://schemas.microsoft.com/office/powerpoint/2010/main" val="260594400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480" y="390611"/>
            <a:ext cx="2926080" cy="832216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240" y="390611"/>
            <a:ext cx="8561493" cy="832216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4000C-1B79-410F-B3CE-6C6720EC814E}" type="datetime1">
              <a:rPr lang="en-US"/>
              <a:pPr>
                <a:defRPr/>
              </a:pPr>
              <a:t>10/9/2012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0E858-86DF-403B-A4FC-4043151DCC23}" type="slidenum">
              <a:rPr lang="en-US"/>
              <a:pPr>
                <a:defRPr/>
              </a:pPr>
              <a:t>‹#›</a:t>
            </a:fld>
            <a:endParaRPr lang="en-US" dirty="0"/>
          </a:p>
        </p:txBody>
      </p:sp>
    </p:spTree>
    <p:extLst>
      <p:ext uri="{BB962C8B-B14F-4D97-AF65-F5344CB8AC3E}">
        <p14:creationId xmlns:p14="http://schemas.microsoft.com/office/powerpoint/2010/main" val="65803590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3029940"/>
            <a:ext cx="11054080" cy="2090702"/>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0720" y="5527040"/>
            <a:ext cx="9103360" cy="2492587"/>
          </a:xfrm>
        </p:spPr>
        <p:txBody>
          <a:bodyPr/>
          <a:lstStyle>
            <a:lvl1pPr marL="0" indent="0" algn="ctr">
              <a:buNone/>
              <a:defRPr>
                <a:solidFill>
                  <a:schemeClr val="tx1">
                    <a:tint val="75000"/>
                  </a:schemeClr>
                </a:solidFill>
              </a:defRPr>
            </a:lvl1pPr>
            <a:lvl2pPr marL="649995" indent="0" algn="ctr">
              <a:buNone/>
              <a:defRPr>
                <a:solidFill>
                  <a:schemeClr val="tx1">
                    <a:tint val="75000"/>
                  </a:schemeClr>
                </a:solidFill>
              </a:defRPr>
            </a:lvl2pPr>
            <a:lvl3pPr marL="1299992" indent="0" algn="ctr">
              <a:buNone/>
              <a:defRPr>
                <a:solidFill>
                  <a:schemeClr val="tx1">
                    <a:tint val="75000"/>
                  </a:schemeClr>
                </a:solidFill>
              </a:defRPr>
            </a:lvl3pPr>
            <a:lvl4pPr marL="1949993" indent="0" algn="ctr">
              <a:buNone/>
              <a:defRPr>
                <a:solidFill>
                  <a:schemeClr val="tx1">
                    <a:tint val="75000"/>
                  </a:schemeClr>
                </a:solidFill>
              </a:defRPr>
            </a:lvl4pPr>
            <a:lvl5pPr marL="2599989" indent="0" algn="ctr">
              <a:buNone/>
              <a:defRPr>
                <a:solidFill>
                  <a:schemeClr val="tx1">
                    <a:tint val="75000"/>
                  </a:schemeClr>
                </a:solidFill>
              </a:defRPr>
            </a:lvl5pPr>
            <a:lvl6pPr marL="3249984" indent="0" algn="ctr">
              <a:buNone/>
              <a:defRPr>
                <a:solidFill>
                  <a:schemeClr val="tx1">
                    <a:tint val="75000"/>
                  </a:schemeClr>
                </a:solidFill>
              </a:defRPr>
            </a:lvl6pPr>
            <a:lvl7pPr marL="3899984" indent="0" algn="ctr">
              <a:buNone/>
              <a:defRPr>
                <a:solidFill>
                  <a:schemeClr val="tx1">
                    <a:tint val="75000"/>
                  </a:schemeClr>
                </a:solidFill>
              </a:defRPr>
            </a:lvl7pPr>
            <a:lvl8pPr marL="4549976" indent="0" algn="ctr">
              <a:buNone/>
              <a:defRPr>
                <a:solidFill>
                  <a:schemeClr val="tx1">
                    <a:tint val="75000"/>
                  </a:schemeClr>
                </a:solidFill>
              </a:defRPr>
            </a:lvl8pPr>
            <a:lvl9pPr marL="519997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7B4062A-E273-471D-AEC5-B57A3D2CD9EA}" type="datetimeFigureOut">
              <a:rPr lang="en-US" smtClean="0">
                <a:solidFill>
                  <a:prstClr val="black">
                    <a:tint val="75000"/>
                  </a:prstClr>
                </a:solidFill>
              </a:rPr>
              <a:pPr/>
              <a:t>10/9/2012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DD6F85-3026-4D57-BCCF-8891BA9422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092599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B4062A-E273-471D-AEC5-B57A3D2CD9EA}" type="datetimeFigureOut">
              <a:rPr lang="en-US" smtClean="0">
                <a:solidFill>
                  <a:prstClr val="black">
                    <a:tint val="75000"/>
                  </a:prstClr>
                </a:solidFill>
              </a:rPr>
              <a:pPr/>
              <a:t>10/9/2012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DD6F85-3026-4D57-BCCF-8891BA9422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328393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290" y="6267602"/>
            <a:ext cx="11054080" cy="1937173"/>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1027290" y="4134003"/>
            <a:ext cx="11054080" cy="2133599"/>
          </a:xfrm>
        </p:spPr>
        <p:txBody>
          <a:bodyPr anchor="b"/>
          <a:lstStyle>
            <a:lvl1pPr marL="0" indent="0">
              <a:buNone/>
              <a:defRPr sz="2800">
                <a:solidFill>
                  <a:schemeClr val="tx1">
                    <a:tint val="75000"/>
                  </a:schemeClr>
                </a:solidFill>
              </a:defRPr>
            </a:lvl1pPr>
            <a:lvl2pPr marL="649995" indent="0">
              <a:buNone/>
              <a:defRPr sz="2600">
                <a:solidFill>
                  <a:schemeClr val="tx1">
                    <a:tint val="75000"/>
                  </a:schemeClr>
                </a:solidFill>
              </a:defRPr>
            </a:lvl2pPr>
            <a:lvl3pPr marL="1299992" indent="0">
              <a:buNone/>
              <a:defRPr sz="2300">
                <a:solidFill>
                  <a:schemeClr val="tx1">
                    <a:tint val="75000"/>
                  </a:schemeClr>
                </a:solidFill>
              </a:defRPr>
            </a:lvl3pPr>
            <a:lvl4pPr marL="1949993" indent="0">
              <a:buNone/>
              <a:defRPr sz="2000">
                <a:solidFill>
                  <a:schemeClr val="tx1">
                    <a:tint val="75000"/>
                  </a:schemeClr>
                </a:solidFill>
              </a:defRPr>
            </a:lvl4pPr>
            <a:lvl5pPr marL="2599989" indent="0">
              <a:buNone/>
              <a:defRPr sz="2000">
                <a:solidFill>
                  <a:schemeClr val="tx1">
                    <a:tint val="75000"/>
                  </a:schemeClr>
                </a:solidFill>
              </a:defRPr>
            </a:lvl5pPr>
            <a:lvl6pPr marL="3249984" indent="0">
              <a:buNone/>
              <a:defRPr sz="2000">
                <a:solidFill>
                  <a:schemeClr val="tx1">
                    <a:tint val="75000"/>
                  </a:schemeClr>
                </a:solidFill>
              </a:defRPr>
            </a:lvl6pPr>
            <a:lvl7pPr marL="3899984" indent="0">
              <a:buNone/>
              <a:defRPr sz="2000">
                <a:solidFill>
                  <a:schemeClr val="tx1">
                    <a:tint val="75000"/>
                  </a:schemeClr>
                </a:solidFill>
              </a:defRPr>
            </a:lvl7pPr>
            <a:lvl8pPr marL="4549976" indent="0">
              <a:buNone/>
              <a:defRPr sz="2000">
                <a:solidFill>
                  <a:schemeClr val="tx1">
                    <a:tint val="75000"/>
                  </a:schemeClr>
                </a:solidFill>
              </a:defRPr>
            </a:lvl8pPr>
            <a:lvl9pPr marL="5199977"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7B4062A-E273-471D-AEC5-B57A3D2CD9EA}" type="datetimeFigureOut">
              <a:rPr lang="en-US" smtClean="0">
                <a:solidFill>
                  <a:prstClr val="black">
                    <a:tint val="75000"/>
                  </a:prstClr>
                </a:solidFill>
              </a:rPr>
              <a:pPr/>
              <a:t>10/9/2012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DD6F85-3026-4D57-BCCF-8891BA9422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071780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240" y="2275851"/>
            <a:ext cx="5743787" cy="6436925"/>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610773" y="2275851"/>
            <a:ext cx="5743787" cy="6436925"/>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7B4062A-E273-471D-AEC5-B57A3D2CD9EA}" type="datetimeFigureOut">
              <a:rPr lang="en-US" smtClean="0">
                <a:solidFill>
                  <a:prstClr val="black">
                    <a:tint val="75000"/>
                  </a:prstClr>
                </a:solidFill>
              </a:rPr>
              <a:pPr/>
              <a:t>10/9/2012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4DD6F85-3026-4D57-BCCF-8891BA9422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019968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240" y="2183272"/>
            <a:ext cx="5746045" cy="909884"/>
          </a:xfrm>
        </p:spPr>
        <p:txBody>
          <a:bodyPr anchor="b"/>
          <a:lstStyle>
            <a:lvl1pPr marL="0" indent="0">
              <a:buNone/>
              <a:defRPr sz="3400" b="1"/>
            </a:lvl1pPr>
            <a:lvl2pPr marL="649995" indent="0">
              <a:buNone/>
              <a:defRPr sz="2800" b="1"/>
            </a:lvl2pPr>
            <a:lvl3pPr marL="1299992" indent="0">
              <a:buNone/>
              <a:defRPr sz="2600" b="1"/>
            </a:lvl3pPr>
            <a:lvl4pPr marL="1949993" indent="0">
              <a:buNone/>
              <a:defRPr sz="2300" b="1"/>
            </a:lvl4pPr>
            <a:lvl5pPr marL="2599989" indent="0">
              <a:buNone/>
              <a:defRPr sz="2300" b="1"/>
            </a:lvl5pPr>
            <a:lvl6pPr marL="3249984" indent="0">
              <a:buNone/>
              <a:defRPr sz="2300" b="1"/>
            </a:lvl6pPr>
            <a:lvl7pPr marL="3899984" indent="0">
              <a:buNone/>
              <a:defRPr sz="2300" b="1"/>
            </a:lvl7pPr>
            <a:lvl8pPr marL="4549976" indent="0">
              <a:buNone/>
              <a:defRPr sz="2300" b="1"/>
            </a:lvl8pPr>
            <a:lvl9pPr marL="5199977"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50240" y="3093155"/>
            <a:ext cx="5746045"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6260" y="2183272"/>
            <a:ext cx="5748302" cy="909884"/>
          </a:xfrm>
        </p:spPr>
        <p:txBody>
          <a:bodyPr anchor="b"/>
          <a:lstStyle>
            <a:lvl1pPr marL="0" indent="0">
              <a:buNone/>
              <a:defRPr sz="3400" b="1"/>
            </a:lvl1pPr>
            <a:lvl2pPr marL="649995" indent="0">
              <a:buNone/>
              <a:defRPr sz="2800" b="1"/>
            </a:lvl2pPr>
            <a:lvl3pPr marL="1299992" indent="0">
              <a:buNone/>
              <a:defRPr sz="2600" b="1"/>
            </a:lvl3pPr>
            <a:lvl4pPr marL="1949993" indent="0">
              <a:buNone/>
              <a:defRPr sz="2300" b="1"/>
            </a:lvl4pPr>
            <a:lvl5pPr marL="2599989" indent="0">
              <a:buNone/>
              <a:defRPr sz="2300" b="1"/>
            </a:lvl5pPr>
            <a:lvl6pPr marL="3249984" indent="0">
              <a:buNone/>
              <a:defRPr sz="2300" b="1"/>
            </a:lvl6pPr>
            <a:lvl7pPr marL="3899984" indent="0">
              <a:buNone/>
              <a:defRPr sz="2300" b="1"/>
            </a:lvl7pPr>
            <a:lvl8pPr marL="4549976" indent="0">
              <a:buNone/>
              <a:defRPr sz="2300" b="1"/>
            </a:lvl8pPr>
            <a:lvl9pPr marL="5199977"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606260" y="3093155"/>
            <a:ext cx="5748302"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7B4062A-E273-471D-AEC5-B57A3D2CD9EA}" type="datetimeFigureOut">
              <a:rPr lang="en-US" smtClean="0">
                <a:solidFill>
                  <a:prstClr val="black">
                    <a:tint val="75000"/>
                  </a:prstClr>
                </a:solidFill>
              </a:rPr>
              <a:pPr/>
              <a:t>10/9/2012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4DD6F85-3026-4D57-BCCF-8891BA9422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488904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B4062A-E273-471D-AEC5-B57A3D2CD9EA}" type="datetimeFigureOut">
              <a:rPr lang="en-US" smtClean="0">
                <a:solidFill>
                  <a:prstClr val="black">
                    <a:tint val="75000"/>
                  </a:prstClr>
                </a:solidFill>
              </a:rPr>
              <a:pPr/>
              <a:t>10/9/2012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4DD6F85-3026-4D57-BCCF-8891BA9422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746824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B4062A-E273-471D-AEC5-B57A3D2CD9EA}" type="datetimeFigureOut">
              <a:rPr lang="en-US" smtClean="0">
                <a:solidFill>
                  <a:prstClr val="black">
                    <a:tint val="75000"/>
                  </a:prstClr>
                </a:solidFill>
              </a:rPr>
              <a:pPr/>
              <a:t>10/9/2012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4DD6F85-3026-4D57-BCCF-8891BA9422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762512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243" y="388338"/>
            <a:ext cx="4278490" cy="1652693"/>
          </a:xfrm>
        </p:spPr>
        <p:txBody>
          <a:bodyPr anchor="b"/>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5084516" y="388349"/>
            <a:ext cx="7270044" cy="832442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243" y="2041033"/>
            <a:ext cx="4278490" cy="6671734"/>
          </a:xfrm>
        </p:spPr>
        <p:txBody>
          <a:bodyPr/>
          <a:lstStyle>
            <a:lvl1pPr marL="0" indent="0">
              <a:buNone/>
              <a:defRPr sz="2000"/>
            </a:lvl1pPr>
            <a:lvl2pPr marL="649995" indent="0">
              <a:buNone/>
              <a:defRPr sz="1700"/>
            </a:lvl2pPr>
            <a:lvl3pPr marL="1299992" indent="0">
              <a:buNone/>
              <a:defRPr sz="1400"/>
            </a:lvl3pPr>
            <a:lvl4pPr marL="1949993" indent="0">
              <a:buNone/>
              <a:defRPr sz="1300"/>
            </a:lvl4pPr>
            <a:lvl5pPr marL="2599989" indent="0">
              <a:buNone/>
              <a:defRPr sz="1300"/>
            </a:lvl5pPr>
            <a:lvl6pPr marL="3249984" indent="0">
              <a:buNone/>
              <a:defRPr sz="1300"/>
            </a:lvl6pPr>
            <a:lvl7pPr marL="3899984" indent="0">
              <a:buNone/>
              <a:defRPr sz="1300"/>
            </a:lvl7pPr>
            <a:lvl8pPr marL="4549976" indent="0">
              <a:buNone/>
              <a:defRPr sz="1300"/>
            </a:lvl8pPr>
            <a:lvl9pPr marL="5199977"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B4062A-E273-471D-AEC5-B57A3D2CD9EA}" type="datetimeFigureOut">
              <a:rPr lang="en-US" smtClean="0">
                <a:solidFill>
                  <a:prstClr val="black">
                    <a:tint val="75000"/>
                  </a:prstClr>
                </a:solidFill>
              </a:rPr>
              <a:pPr/>
              <a:t>10/9/2012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4DD6F85-3026-4D57-BCCF-8891BA9422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42785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3.pn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theme" Target="../theme/theme7.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3.pn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13547" y="-10160"/>
            <a:ext cx="13031893" cy="1481102"/>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129972" tIns="64986" rIns="129972" bIns="64986" anchor="t" compatLnSpc="1"/>
          <a:lstStyle/>
          <a:p>
            <a:pPr marL="0" algn="l" rtl="0" eaLnBrk="1" latinLnBrk="0" hangingPunct="1"/>
            <a:endParaRPr kumimoji="0" lang="en-US" dirty="0">
              <a:solidFill>
                <a:schemeClr val="tx1"/>
              </a:solidFill>
              <a:latin typeface="+mn-lt"/>
              <a:ea typeface="+mn-ea"/>
              <a:cs typeface="+mn-cs"/>
            </a:endParaRPr>
          </a:p>
        </p:txBody>
      </p:sp>
      <p:sp>
        <p:nvSpPr>
          <p:cNvPr id="8" name="Freeform 7"/>
          <p:cNvSpPr>
            <a:spLocks/>
          </p:cNvSpPr>
          <p:nvPr/>
        </p:nvSpPr>
        <p:spPr bwMode="auto">
          <a:xfrm>
            <a:off x="6231467" y="-10144"/>
            <a:ext cx="6773333" cy="907627"/>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129972" tIns="64986" rIns="129972" bIns="64986" anchor="t" compatLnSpc="1"/>
          <a:lstStyle/>
          <a:p>
            <a:pPr marL="0" algn="l" rtl="0" eaLnBrk="1" latinLnBrk="0" hangingPunct="1"/>
            <a:endParaRPr kumimoji="0" lang="en-US" dirty="0">
              <a:solidFill>
                <a:schemeClr val="tx1"/>
              </a:solidFill>
              <a:latin typeface="+mn-lt"/>
              <a:ea typeface="+mn-ea"/>
              <a:cs typeface="+mn-cs"/>
            </a:endParaRPr>
          </a:p>
        </p:txBody>
      </p:sp>
      <p:sp>
        <p:nvSpPr>
          <p:cNvPr id="9" name="Title Placeholder 8"/>
          <p:cNvSpPr>
            <a:spLocks noGrp="1"/>
          </p:cNvSpPr>
          <p:nvPr>
            <p:ph type="title"/>
          </p:nvPr>
        </p:nvSpPr>
        <p:spPr>
          <a:xfrm>
            <a:off x="650240" y="1001370"/>
            <a:ext cx="11704320" cy="1625600"/>
          </a:xfrm>
          <a:prstGeom prst="rect">
            <a:avLst/>
          </a:prstGeom>
        </p:spPr>
        <p:txBody>
          <a:bodyPr vert="horz" lIns="0" tIns="64986"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650240" y="2752683"/>
            <a:ext cx="11704320" cy="6242304"/>
          </a:xfrm>
          <a:prstGeom prst="rect">
            <a:avLst/>
          </a:prstGeom>
        </p:spPr>
        <p:txBody>
          <a:bodyPr vert="horz" lIns="129972" tIns="64986" rIns="129972" bIns="64986">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50240" y="9040159"/>
            <a:ext cx="3034453" cy="519289"/>
          </a:xfrm>
          <a:prstGeom prst="rect">
            <a:avLst/>
          </a:prstGeom>
        </p:spPr>
        <p:txBody>
          <a:bodyPr vert="horz" lIns="0" tIns="0" rIns="0" bIns="0" anchor="b"/>
          <a:lstStyle>
            <a:lvl1pPr algn="l" eaLnBrk="1" latinLnBrk="0" hangingPunct="1">
              <a:defRPr kumimoji="0" sz="1700">
                <a:solidFill>
                  <a:schemeClr val="tx2">
                    <a:shade val="90000"/>
                  </a:schemeClr>
                </a:solidFill>
              </a:defRPr>
            </a:lvl1pPr>
          </a:lstStyle>
          <a:p>
            <a:fld id="{47C9B81F-C347-4BEF-BFDF-29C42F48304A}" type="datetimeFigureOut">
              <a:rPr lang="en-US" smtClean="0"/>
              <a:pPr/>
              <a:t>10/9/2012</a:t>
            </a:fld>
            <a:endParaRPr lang="en-US" dirty="0">
              <a:solidFill>
                <a:schemeClr val="tx2">
                  <a:shade val="90000"/>
                </a:schemeClr>
              </a:solidFill>
            </a:endParaRPr>
          </a:p>
        </p:txBody>
      </p:sp>
      <p:sp>
        <p:nvSpPr>
          <p:cNvPr id="22" name="Footer Placeholder 21"/>
          <p:cNvSpPr>
            <a:spLocks noGrp="1"/>
          </p:cNvSpPr>
          <p:nvPr>
            <p:ph type="ftr" sz="quarter" idx="3"/>
          </p:nvPr>
        </p:nvSpPr>
        <p:spPr>
          <a:xfrm>
            <a:off x="3793066" y="9040159"/>
            <a:ext cx="4768427" cy="519289"/>
          </a:xfrm>
          <a:prstGeom prst="rect">
            <a:avLst/>
          </a:prstGeom>
        </p:spPr>
        <p:txBody>
          <a:bodyPr vert="horz" lIns="0" tIns="0" rIns="0" bIns="0" anchor="b"/>
          <a:lstStyle>
            <a:lvl1pPr algn="l" eaLnBrk="1" latinLnBrk="0" hangingPunct="1">
              <a:defRPr kumimoji="0" sz="1700">
                <a:solidFill>
                  <a:schemeClr val="tx2">
                    <a:shade val="90000"/>
                  </a:schemeClr>
                </a:solidFill>
              </a:defRPr>
            </a:lvl1pPr>
          </a:lstStyle>
          <a:p>
            <a:pPr algn="l" eaLnBrk="1" latinLnBrk="0" hangingPunct="1"/>
            <a:endParaRPr kumimoji="0" lang="en-US" dirty="0">
              <a:solidFill>
                <a:schemeClr val="tx2">
                  <a:shade val="90000"/>
                </a:schemeClr>
              </a:solidFill>
            </a:endParaRPr>
          </a:p>
        </p:txBody>
      </p:sp>
      <p:sp>
        <p:nvSpPr>
          <p:cNvPr id="18" name="Slide Number Placeholder 17"/>
          <p:cNvSpPr>
            <a:spLocks noGrp="1"/>
          </p:cNvSpPr>
          <p:nvPr>
            <p:ph type="sldNum" sz="quarter" idx="4"/>
          </p:nvPr>
        </p:nvSpPr>
        <p:spPr>
          <a:xfrm>
            <a:off x="11270827" y="9040159"/>
            <a:ext cx="1083733" cy="519289"/>
          </a:xfrm>
          <a:prstGeom prst="rect">
            <a:avLst/>
          </a:prstGeom>
        </p:spPr>
        <p:txBody>
          <a:bodyPr vert="horz" lIns="0" tIns="0" rIns="0" bIns="0" anchor="b"/>
          <a:lstStyle>
            <a:lvl1pPr algn="r" eaLnBrk="1" latinLnBrk="0" hangingPunct="1">
              <a:defRPr kumimoji="0" sz="1700">
                <a:solidFill>
                  <a:schemeClr val="tx2">
                    <a:shade val="90000"/>
                  </a:schemeClr>
                </a:solidFill>
              </a:defRPr>
            </a:lvl1pPr>
          </a:lstStyle>
          <a:p>
            <a:fld id="{042AED99-7FB4-404E-8A97-64753DCE42EC}" type="slidenum">
              <a:rPr kumimoji="0" lang="en-US" smtClean="0"/>
              <a:pPr/>
              <a:t>‹#›</a:t>
            </a:fld>
            <a:endParaRPr kumimoji="0" lang="en-US" dirty="0">
              <a:solidFill>
                <a:schemeClr val="tx2">
                  <a:shade val="90000"/>
                </a:schemeClr>
              </a:solidFill>
            </a:endParaRPr>
          </a:p>
        </p:txBody>
      </p:sp>
      <p:grpSp>
        <p:nvGrpSpPr>
          <p:cNvPr id="2" name="Group 1"/>
          <p:cNvGrpSpPr/>
          <p:nvPr/>
        </p:nvGrpSpPr>
        <p:grpSpPr>
          <a:xfrm>
            <a:off x="-27046" y="287869"/>
            <a:ext cx="13056779" cy="923341"/>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grpSp>
    </p:spTree>
  </p:cSld>
  <p:clrMap bg1="dk1" tx1="lt1" bg2="dk2" tx2="lt2" accent1="accent1" accent2="accent2" accent3="accent3" accent4="accent4" accent5="accent5" accent6="accent6" hlink="hlink" folHlink="folHlink"/>
  <p:sldLayoutIdLst>
    <p:sldLayoutId id="2147484260" r:id="rId1"/>
    <p:sldLayoutId id="2147484261" r:id="rId2"/>
    <p:sldLayoutId id="2147484262" r:id="rId3"/>
    <p:sldLayoutId id="2147484263" r:id="rId4"/>
    <p:sldLayoutId id="2147484264" r:id="rId5"/>
    <p:sldLayoutId id="2147484265" r:id="rId6"/>
    <p:sldLayoutId id="2147484266" r:id="rId7"/>
    <p:sldLayoutId id="2147484267" r:id="rId8"/>
    <p:sldLayoutId id="2147484268" r:id="rId9"/>
    <p:sldLayoutId id="2147484269" r:id="rId10"/>
    <p:sldLayoutId id="2147484270" r:id="rId11"/>
  </p:sldLayoutIdLst>
  <p:txStyles>
    <p:titleStyle>
      <a:lvl1pPr algn="l" rtl="0" eaLnBrk="1" latinLnBrk="0" hangingPunct="1">
        <a:spcBef>
          <a:spcPct val="0"/>
        </a:spcBef>
        <a:buNone/>
        <a:defRPr kumimoji="0" sz="7100" b="0" kern="1200">
          <a:ln>
            <a:noFill/>
          </a:ln>
          <a:solidFill>
            <a:schemeClr val="tx2"/>
          </a:solidFill>
          <a:effectLst/>
          <a:latin typeface="+mj-lt"/>
          <a:ea typeface="+mj-ea"/>
          <a:cs typeface="+mj-cs"/>
        </a:defRPr>
      </a:lvl1pPr>
    </p:titleStyle>
    <p:bodyStyle>
      <a:lvl1pPr marL="389919" indent="-389919" algn="l" rtl="0" eaLnBrk="1" latinLnBrk="0" hangingPunct="1">
        <a:spcBef>
          <a:spcPct val="20000"/>
        </a:spcBef>
        <a:buClr>
          <a:schemeClr val="accent3"/>
        </a:buClr>
        <a:buSzPct val="95000"/>
        <a:buFont typeface="Wingdings 2"/>
        <a:buChar char=""/>
        <a:defRPr kumimoji="0" sz="3700" kern="1200">
          <a:solidFill>
            <a:schemeClr val="tx1"/>
          </a:solidFill>
          <a:latin typeface="+mn-lt"/>
          <a:ea typeface="+mn-ea"/>
          <a:cs typeface="+mn-cs"/>
        </a:defRPr>
      </a:lvl1pPr>
      <a:lvl2pPr marL="909806" indent="-350925" algn="l" rtl="0" eaLnBrk="1" latinLnBrk="0" hangingPunct="1">
        <a:spcBef>
          <a:spcPct val="20000"/>
        </a:spcBef>
        <a:buClr>
          <a:schemeClr val="accent1"/>
        </a:buClr>
        <a:buSzPct val="85000"/>
        <a:buFont typeface="Wingdings 2"/>
        <a:buChar char=""/>
        <a:defRPr kumimoji="0" sz="3400" kern="1200">
          <a:solidFill>
            <a:schemeClr val="tx1"/>
          </a:solidFill>
          <a:latin typeface="+mn-lt"/>
          <a:ea typeface="+mn-ea"/>
          <a:cs typeface="+mn-cs"/>
        </a:defRPr>
      </a:lvl2pPr>
      <a:lvl3pPr marL="1299724" indent="-350925" algn="l" rtl="0" eaLnBrk="1" latinLnBrk="0" hangingPunct="1">
        <a:spcBef>
          <a:spcPct val="20000"/>
        </a:spcBef>
        <a:buClr>
          <a:schemeClr val="accent2"/>
        </a:buClr>
        <a:buSzPct val="70000"/>
        <a:buFont typeface="Wingdings 2"/>
        <a:buChar char=""/>
        <a:defRPr kumimoji="0" sz="3000" kern="1200">
          <a:solidFill>
            <a:schemeClr val="tx1"/>
          </a:solidFill>
          <a:latin typeface="+mn-lt"/>
          <a:ea typeface="+mn-ea"/>
          <a:cs typeface="+mn-cs"/>
        </a:defRPr>
      </a:lvl3pPr>
      <a:lvl4pPr marL="1689645" indent="-298935" algn="l" rtl="0" eaLnBrk="1" latinLnBrk="0" hangingPunct="1">
        <a:spcBef>
          <a:spcPct val="20000"/>
        </a:spcBef>
        <a:buClr>
          <a:schemeClr val="accent3"/>
        </a:buClr>
        <a:buSzPct val="65000"/>
        <a:buFont typeface="Wingdings 2"/>
        <a:buChar char=""/>
        <a:defRPr kumimoji="0" sz="2800" kern="1200">
          <a:solidFill>
            <a:schemeClr val="tx1"/>
          </a:solidFill>
          <a:latin typeface="+mn-lt"/>
          <a:ea typeface="+mn-ea"/>
          <a:cs typeface="+mn-cs"/>
        </a:defRPr>
      </a:lvl4pPr>
      <a:lvl5pPr marL="2079564" indent="-298935" algn="l" rtl="0" eaLnBrk="1" latinLnBrk="0" hangingPunct="1">
        <a:spcBef>
          <a:spcPct val="20000"/>
        </a:spcBef>
        <a:buClr>
          <a:schemeClr val="accent4"/>
        </a:buClr>
        <a:buSzPct val="65000"/>
        <a:buFont typeface="Wingdings 2"/>
        <a:buChar char=""/>
        <a:defRPr kumimoji="0" sz="2800" kern="1200">
          <a:solidFill>
            <a:schemeClr val="tx1"/>
          </a:solidFill>
          <a:latin typeface="+mn-lt"/>
          <a:ea typeface="+mn-ea"/>
          <a:cs typeface="+mn-cs"/>
        </a:defRPr>
      </a:lvl5pPr>
      <a:lvl6pPr marL="2469481" indent="-298935" algn="l" rtl="0" eaLnBrk="1" latinLnBrk="0" hangingPunct="1">
        <a:spcBef>
          <a:spcPct val="20000"/>
        </a:spcBef>
        <a:buClr>
          <a:schemeClr val="accent5"/>
        </a:buClr>
        <a:buSzPct val="80000"/>
        <a:buFont typeface="Wingdings 2"/>
        <a:buChar char=""/>
        <a:defRPr kumimoji="0" sz="2600" kern="1200">
          <a:solidFill>
            <a:schemeClr val="tx1"/>
          </a:solidFill>
          <a:latin typeface="+mn-lt"/>
          <a:ea typeface="+mn-ea"/>
          <a:cs typeface="+mn-cs"/>
        </a:defRPr>
      </a:lvl6pPr>
      <a:lvl7pPr marL="2729428" indent="-259944" algn="l" rtl="0" eaLnBrk="1" latinLnBrk="0" hangingPunct="1">
        <a:spcBef>
          <a:spcPct val="20000"/>
        </a:spcBef>
        <a:buClr>
          <a:schemeClr val="accent6"/>
        </a:buClr>
        <a:buSzPct val="80000"/>
        <a:buFont typeface="Wingdings 2"/>
        <a:buChar char=""/>
        <a:defRPr kumimoji="0" sz="2300" kern="1200" baseline="0">
          <a:solidFill>
            <a:schemeClr val="tx1"/>
          </a:solidFill>
          <a:latin typeface="+mn-lt"/>
          <a:ea typeface="+mn-ea"/>
          <a:cs typeface="+mn-cs"/>
        </a:defRPr>
      </a:lvl7pPr>
      <a:lvl8pPr marL="3119345" indent="-259944" algn="l" rtl="0" eaLnBrk="1" latinLnBrk="0" hangingPunct="1">
        <a:spcBef>
          <a:spcPct val="20000"/>
        </a:spcBef>
        <a:buClr>
          <a:schemeClr val="tx2"/>
        </a:buClr>
        <a:buChar char="•"/>
        <a:defRPr kumimoji="0" sz="2300" kern="1200">
          <a:solidFill>
            <a:schemeClr val="tx1"/>
          </a:solidFill>
          <a:latin typeface="+mn-lt"/>
          <a:ea typeface="+mn-ea"/>
          <a:cs typeface="+mn-cs"/>
        </a:defRPr>
      </a:lvl8pPr>
      <a:lvl9pPr marL="3509266" indent="-259944" algn="l" rtl="0" eaLnBrk="1" latinLnBrk="0" hangingPunct="1">
        <a:spcBef>
          <a:spcPct val="20000"/>
        </a:spcBef>
        <a:buClr>
          <a:schemeClr val="tx2"/>
        </a:buClr>
        <a:buFontTx/>
        <a:buChar char="•"/>
        <a:defRPr kumimoji="0" sz="20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649860" algn="l" rtl="0" eaLnBrk="1" latinLnBrk="0" hangingPunct="1">
        <a:defRPr kumimoji="0" kern="1200">
          <a:solidFill>
            <a:schemeClr val="tx1"/>
          </a:solidFill>
          <a:latin typeface="+mn-lt"/>
          <a:ea typeface="+mn-ea"/>
          <a:cs typeface="+mn-cs"/>
        </a:defRPr>
      </a:lvl2pPr>
      <a:lvl3pPr marL="1299724" algn="l" rtl="0" eaLnBrk="1" latinLnBrk="0" hangingPunct="1">
        <a:defRPr kumimoji="0" kern="1200">
          <a:solidFill>
            <a:schemeClr val="tx1"/>
          </a:solidFill>
          <a:latin typeface="+mn-lt"/>
          <a:ea typeface="+mn-ea"/>
          <a:cs typeface="+mn-cs"/>
        </a:defRPr>
      </a:lvl3pPr>
      <a:lvl4pPr marL="1949594" algn="l" rtl="0" eaLnBrk="1" latinLnBrk="0" hangingPunct="1">
        <a:defRPr kumimoji="0" kern="1200">
          <a:solidFill>
            <a:schemeClr val="tx1"/>
          </a:solidFill>
          <a:latin typeface="+mn-lt"/>
          <a:ea typeface="+mn-ea"/>
          <a:cs typeface="+mn-cs"/>
        </a:defRPr>
      </a:lvl4pPr>
      <a:lvl5pPr marL="2599457" algn="l" rtl="0" eaLnBrk="1" latinLnBrk="0" hangingPunct="1">
        <a:defRPr kumimoji="0" kern="1200">
          <a:solidFill>
            <a:schemeClr val="tx1"/>
          </a:solidFill>
          <a:latin typeface="+mn-lt"/>
          <a:ea typeface="+mn-ea"/>
          <a:cs typeface="+mn-cs"/>
        </a:defRPr>
      </a:lvl5pPr>
      <a:lvl6pPr marL="3249319" algn="l" rtl="0" eaLnBrk="1" latinLnBrk="0" hangingPunct="1">
        <a:defRPr kumimoji="0" kern="1200">
          <a:solidFill>
            <a:schemeClr val="tx1"/>
          </a:solidFill>
          <a:latin typeface="+mn-lt"/>
          <a:ea typeface="+mn-ea"/>
          <a:cs typeface="+mn-cs"/>
        </a:defRPr>
      </a:lvl6pPr>
      <a:lvl7pPr marL="3899187" algn="l" rtl="0" eaLnBrk="1" latinLnBrk="0" hangingPunct="1">
        <a:defRPr kumimoji="0" kern="1200">
          <a:solidFill>
            <a:schemeClr val="tx1"/>
          </a:solidFill>
          <a:latin typeface="+mn-lt"/>
          <a:ea typeface="+mn-ea"/>
          <a:cs typeface="+mn-cs"/>
        </a:defRPr>
      </a:lvl7pPr>
      <a:lvl8pPr marL="4549043" algn="l" rtl="0" eaLnBrk="1" latinLnBrk="0" hangingPunct="1">
        <a:defRPr kumimoji="0" kern="1200">
          <a:solidFill>
            <a:schemeClr val="tx1"/>
          </a:solidFill>
          <a:latin typeface="+mn-lt"/>
          <a:ea typeface="+mn-ea"/>
          <a:cs typeface="+mn-cs"/>
        </a:defRPr>
      </a:lvl8pPr>
      <a:lvl9pPr marL="5198913"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13547" y="-10160"/>
            <a:ext cx="13031893" cy="1481102"/>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129978" tIns="64990" rIns="129978" bIns="64990" anchor="t" compatLnSpc="1"/>
          <a:lstStyle/>
          <a:p>
            <a:pPr algn="l"/>
            <a:endParaRPr lang="en-US" sz="3100">
              <a:solidFill>
                <a:prstClr val="white"/>
              </a:solidFill>
              <a:latin typeface="Constantia"/>
              <a:ea typeface="+mn-ea"/>
              <a:cs typeface="+mn-cs"/>
            </a:endParaRPr>
          </a:p>
        </p:txBody>
      </p:sp>
      <p:sp>
        <p:nvSpPr>
          <p:cNvPr id="8" name="Freeform 7"/>
          <p:cNvSpPr>
            <a:spLocks/>
          </p:cNvSpPr>
          <p:nvPr/>
        </p:nvSpPr>
        <p:spPr bwMode="auto">
          <a:xfrm>
            <a:off x="6231467" y="-10146"/>
            <a:ext cx="6773333" cy="907627"/>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129978" tIns="64990" rIns="129978" bIns="64990" anchor="t" compatLnSpc="1"/>
          <a:lstStyle/>
          <a:p>
            <a:pPr algn="l"/>
            <a:endParaRPr lang="en-US" sz="3100">
              <a:solidFill>
                <a:prstClr val="white"/>
              </a:solidFill>
              <a:latin typeface="Constantia"/>
              <a:ea typeface="+mn-ea"/>
              <a:cs typeface="+mn-cs"/>
            </a:endParaRPr>
          </a:p>
        </p:txBody>
      </p:sp>
      <p:sp>
        <p:nvSpPr>
          <p:cNvPr id="9" name="Title Placeholder 8"/>
          <p:cNvSpPr>
            <a:spLocks noGrp="1"/>
          </p:cNvSpPr>
          <p:nvPr>
            <p:ph type="title"/>
          </p:nvPr>
        </p:nvSpPr>
        <p:spPr>
          <a:xfrm>
            <a:off x="650240" y="1001370"/>
            <a:ext cx="11704320" cy="1625600"/>
          </a:xfrm>
          <a:prstGeom prst="rect">
            <a:avLst/>
          </a:prstGeom>
        </p:spPr>
        <p:txBody>
          <a:bodyPr vert="horz" lIns="0" tIns="6499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650240" y="2752683"/>
            <a:ext cx="11704320" cy="6242304"/>
          </a:xfrm>
          <a:prstGeom prst="rect">
            <a:avLst/>
          </a:prstGeom>
        </p:spPr>
        <p:txBody>
          <a:bodyPr vert="horz" lIns="129978" tIns="64990" rIns="129978" bIns="64990">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50240" y="9040157"/>
            <a:ext cx="3034453" cy="519289"/>
          </a:xfrm>
          <a:prstGeom prst="rect">
            <a:avLst/>
          </a:prstGeom>
        </p:spPr>
        <p:txBody>
          <a:bodyPr vert="horz" lIns="0" tIns="0" rIns="0" bIns="0" anchor="b"/>
          <a:lstStyle>
            <a:lvl1pPr algn="l" eaLnBrk="1" latinLnBrk="0" hangingPunct="1">
              <a:defRPr kumimoji="0" sz="1700">
                <a:solidFill>
                  <a:schemeClr val="tx2">
                    <a:shade val="90000"/>
                  </a:schemeClr>
                </a:solidFill>
              </a:defRPr>
            </a:lvl1pPr>
          </a:lstStyle>
          <a:p>
            <a:fld id="{47C9B81F-C347-4BEF-BFDF-29C42F48304A}" type="datetimeFigureOut">
              <a:rPr lang="en-US" smtClean="0">
                <a:solidFill>
                  <a:srgbClr val="DBF5F9">
                    <a:shade val="90000"/>
                  </a:srgbClr>
                </a:solidFill>
              </a:rPr>
              <a:pPr/>
              <a:t>10/9/2012</a:t>
            </a:fld>
            <a:endParaRPr lang="en-US" dirty="0">
              <a:solidFill>
                <a:srgbClr val="DBF5F9">
                  <a:shade val="90000"/>
                </a:srgbClr>
              </a:solidFill>
            </a:endParaRPr>
          </a:p>
        </p:txBody>
      </p:sp>
      <p:sp>
        <p:nvSpPr>
          <p:cNvPr id="22" name="Footer Placeholder 21"/>
          <p:cNvSpPr>
            <a:spLocks noGrp="1"/>
          </p:cNvSpPr>
          <p:nvPr>
            <p:ph type="ftr" sz="quarter" idx="3"/>
          </p:nvPr>
        </p:nvSpPr>
        <p:spPr>
          <a:xfrm>
            <a:off x="3793066" y="9040157"/>
            <a:ext cx="4768427" cy="519289"/>
          </a:xfrm>
          <a:prstGeom prst="rect">
            <a:avLst/>
          </a:prstGeom>
        </p:spPr>
        <p:txBody>
          <a:bodyPr vert="horz" lIns="0" tIns="0" rIns="0" bIns="0" anchor="b"/>
          <a:lstStyle>
            <a:lvl1pPr algn="l" eaLnBrk="1" latinLnBrk="0" hangingPunct="1">
              <a:defRPr kumimoji="0" sz="1700">
                <a:solidFill>
                  <a:schemeClr val="tx2">
                    <a:shade val="90000"/>
                  </a:schemeClr>
                </a:solidFill>
              </a:defRPr>
            </a:lvl1pPr>
          </a:lstStyle>
          <a:p>
            <a:endParaRPr lang="en-US" dirty="0">
              <a:solidFill>
                <a:srgbClr val="DBF5F9">
                  <a:shade val="90000"/>
                </a:srgbClr>
              </a:solidFill>
            </a:endParaRPr>
          </a:p>
        </p:txBody>
      </p:sp>
      <p:sp>
        <p:nvSpPr>
          <p:cNvPr id="18" name="Slide Number Placeholder 17"/>
          <p:cNvSpPr>
            <a:spLocks noGrp="1"/>
          </p:cNvSpPr>
          <p:nvPr>
            <p:ph type="sldNum" sz="quarter" idx="4"/>
          </p:nvPr>
        </p:nvSpPr>
        <p:spPr>
          <a:xfrm>
            <a:off x="11270827" y="9040157"/>
            <a:ext cx="1083733" cy="519289"/>
          </a:xfrm>
          <a:prstGeom prst="rect">
            <a:avLst/>
          </a:prstGeom>
        </p:spPr>
        <p:txBody>
          <a:bodyPr vert="horz" lIns="0" tIns="0" rIns="0" bIns="0" anchor="b"/>
          <a:lstStyle>
            <a:lvl1pPr algn="r" eaLnBrk="1" latinLnBrk="0" hangingPunct="1">
              <a:defRPr kumimoji="0" sz="1700">
                <a:solidFill>
                  <a:schemeClr val="tx2">
                    <a:shade val="90000"/>
                  </a:schemeClr>
                </a:solidFill>
              </a:defRPr>
            </a:lvl1pPr>
          </a:lstStyle>
          <a:p>
            <a:fld id="{042AED99-7FB4-404E-8A97-64753DCE42EC}" type="slidenum">
              <a:rPr lang="en-US" smtClean="0">
                <a:solidFill>
                  <a:srgbClr val="DBF5F9">
                    <a:shade val="90000"/>
                  </a:srgbClr>
                </a:solidFill>
              </a:rPr>
              <a:pPr/>
              <a:t>‹#›</a:t>
            </a:fld>
            <a:endParaRPr lang="en-US" dirty="0">
              <a:solidFill>
                <a:srgbClr val="DBF5F9">
                  <a:shade val="90000"/>
                </a:srgbClr>
              </a:solidFill>
            </a:endParaRPr>
          </a:p>
        </p:txBody>
      </p:sp>
      <p:grpSp>
        <p:nvGrpSpPr>
          <p:cNvPr id="2" name="Group 1"/>
          <p:cNvGrpSpPr/>
          <p:nvPr/>
        </p:nvGrpSpPr>
        <p:grpSpPr>
          <a:xfrm>
            <a:off x="-27046" y="287869"/>
            <a:ext cx="13056779" cy="923341"/>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sz="3100"/>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sz="3100"/>
            </a:p>
          </p:txBody>
        </p:sp>
      </p:grpSp>
    </p:spTree>
    <p:extLst>
      <p:ext uri="{BB962C8B-B14F-4D97-AF65-F5344CB8AC3E}">
        <p14:creationId xmlns:p14="http://schemas.microsoft.com/office/powerpoint/2010/main" val="428498944"/>
      </p:ext>
    </p:extLst>
  </p:cSld>
  <p:clrMap bg1="dk1" tx1="lt1" bg2="dk2" tx2="lt2" accent1="accent1" accent2="accent2" accent3="accent3" accent4="accent4" accent5="accent5" accent6="accent6" hlink="hlink" folHlink="folHlink"/>
  <p:sldLayoutIdLst>
    <p:sldLayoutId id="2147484313" r:id="rId1"/>
    <p:sldLayoutId id="2147484314" r:id="rId2"/>
    <p:sldLayoutId id="2147484315" r:id="rId3"/>
    <p:sldLayoutId id="2147484316" r:id="rId4"/>
    <p:sldLayoutId id="2147484317" r:id="rId5"/>
    <p:sldLayoutId id="2147484318" r:id="rId6"/>
    <p:sldLayoutId id="2147484319" r:id="rId7"/>
    <p:sldLayoutId id="2147484320" r:id="rId8"/>
    <p:sldLayoutId id="2147484321" r:id="rId9"/>
    <p:sldLayoutId id="2147484322" r:id="rId10"/>
    <p:sldLayoutId id="2147484323" r:id="rId11"/>
  </p:sldLayoutIdLst>
  <p:txStyles>
    <p:titleStyle>
      <a:lvl1pPr algn="l" rtl="0" eaLnBrk="1" latinLnBrk="0" hangingPunct="1">
        <a:spcBef>
          <a:spcPct val="0"/>
        </a:spcBef>
        <a:buNone/>
        <a:defRPr kumimoji="0" sz="7100" b="0" kern="1200">
          <a:ln>
            <a:noFill/>
          </a:ln>
          <a:solidFill>
            <a:schemeClr val="tx2"/>
          </a:solidFill>
          <a:effectLst/>
          <a:latin typeface="+mj-lt"/>
          <a:ea typeface="+mj-ea"/>
          <a:cs typeface="+mj-cs"/>
        </a:defRPr>
      </a:lvl1pPr>
    </p:titleStyle>
    <p:bodyStyle>
      <a:lvl1pPr marL="389939" indent="-389939" algn="l" rtl="0" eaLnBrk="1" latinLnBrk="0" hangingPunct="1">
        <a:spcBef>
          <a:spcPct val="20000"/>
        </a:spcBef>
        <a:buClr>
          <a:schemeClr val="accent3"/>
        </a:buClr>
        <a:buSzPct val="95000"/>
        <a:buFont typeface="Wingdings 2"/>
        <a:buChar char=""/>
        <a:defRPr kumimoji="0" sz="3700" kern="1200">
          <a:solidFill>
            <a:schemeClr val="tx1"/>
          </a:solidFill>
          <a:latin typeface="+mn-lt"/>
          <a:ea typeface="+mn-ea"/>
          <a:cs typeface="+mn-cs"/>
        </a:defRPr>
      </a:lvl1pPr>
      <a:lvl2pPr marL="909852" indent="-350943" algn="l" rtl="0" eaLnBrk="1" latinLnBrk="0" hangingPunct="1">
        <a:spcBef>
          <a:spcPct val="20000"/>
        </a:spcBef>
        <a:buClr>
          <a:schemeClr val="accent1"/>
        </a:buClr>
        <a:buSzPct val="85000"/>
        <a:buFont typeface="Wingdings 2"/>
        <a:buChar char=""/>
        <a:defRPr kumimoji="0" sz="3400" kern="1200">
          <a:solidFill>
            <a:schemeClr val="tx1"/>
          </a:solidFill>
          <a:latin typeface="+mn-lt"/>
          <a:ea typeface="+mn-ea"/>
          <a:cs typeface="+mn-cs"/>
        </a:defRPr>
      </a:lvl2pPr>
      <a:lvl3pPr marL="1299791" indent="-350943" algn="l" rtl="0" eaLnBrk="1" latinLnBrk="0" hangingPunct="1">
        <a:spcBef>
          <a:spcPct val="20000"/>
        </a:spcBef>
        <a:buClr>
          <a:schemeClr val="accent2"/>
        </a:buClr>
        <a:buSzPct val="70000"/>
        <a:buFont typeface="Wingdings 2"/>
        <a:buChar char=""/>
        <a:defRPr kumimoji="0" sz="3000" kern="1200">
          <a:solidFill>
            <a:schemeClr val="tx1"/>
          </a:solidFill>
          <a:latin typeface="+mn-lt"/>
          <a:ea typeface="+mn-ea"/>
          <a:cs typeface="+mn-cs"/>
        </a:defRPr>
      </a:lvl3pPr>
      <a:lvl4pPr marL="1689731" indent="-298951" algn="l" rtl="0" eaLnBrk="1" latinLnBrk="0" hangingPunct="1">
        <a:spcBef>
          <a:spcPct val="20000"/>
        </a:spcBef>
        <a:buClr>
          <a:schemeClr val="accent3"/>
        </a:buClr>
        <a:buSzPct val="65000"/>
        <a:buFont typeface="Wingdings 2"/>
        <a:buChar char=""/>
        <a:defRPr kumimoji="0" sz="2800" kern="1200">
          <a:solidFill>
            <a:schemeClr val="tx1"/>
          </a:solidFill>
          <a:latin typeface="+mn-lt"/>
          <a:ea typeface="+mn-ea"/>
          <a:cs typeface="+mn-cs"/>
        </a:defRPr>
      </a:lvl4pPr>
      <a:lvl5pPr marL="2079670" indent="-298951" algn="l" rtl="0" eaLnBrk="1" latinLnBrk="0" hangingPunct="1">
        <a:spcBef>
          <a:spcPct val="20000"/>
        </a:spcBef>
        <a:buClr>
          <a:schemeClr val="accent4"/>
        </a:buClr>
        <a:buSzPct val="65000"/>
        <a:buFont typeface="Wingdings 2"/>
        <a:buChar char=""/>
        <a:defRPr kumimoji="0" sz="2800" kern="1200">
          <a:solidFill>
            <a:schemeClr val="tx1"/>
          </a:solidFill>
          <a:latin typeface="+mn-lt"/>
          <a:ea typeface="+mn-ea"/>
          <a:cs typeface="+mn-cs"/>
        </a:defRPr>
      </a:lvl5pPr>
      <a:lvl6pPr marL="2469608" indent="-298951" algn="l" rtl="0" eaLnBrk="1" latinLnBrk="0" hangingPunct="1">
        <a:spcBef>
          <a:spcPct val="20000"/>
        </a:spcBef>
        <a:buClr>
          <a:schemeClr val="accent5"/>
        </a:buClr>
        <a:buSzPct val="80000"/>
        <a:buFont typeface="Wingdings 2"/>
        <a:buChar char=""/>
        <a:defRPr kumimoji="0" sz="2600" kern="1200">
          <a:solidFill>
            <a:schemeClr val="tx1"/>
          </a:solidFill>
          <a:latin typeface="+mn-lt"/>
          <a:ea typeface="+mn-ea"/>
          <a:cs typeface="+mn-cs"/>
        </a:defRPr>
      </a:lvl6pPr>
      <a:lvl7pPr marL="2729567" indent="-259958" algn="l" rtl="0" eaLnBrk="1" latinLnBrk="0" hangingPunct="1">
        <a:spcBef>
          <a:spcPct val="20000"/>
        </a:spcBef>
        <a:buClr>
          <a:schemeClr val="accent6"/>
        </a:buClr>
        <a:buSzPct val="80000"/>
        <a:buFont typeface="Wingdings 2"/>
        <a:buChar char=""/>
        <a:defRPr kumimoji="0" sz="2300" kern="1200" baseline="0">
          <a:solidFill>
            <a:schemeClr val="tx1"/>
          </a:solidFill>
          <a:latin typeface="+mn-lt"/>
          <a:ea typeface="+mn-ea"/>
          <a:cs typeface="+mn-cs"/>
        </a:defRPr>
      </a:lvl7pPr>
      <a:lvl8pPr marL="3119505" indent="-259958" algn="l" rtl="0" eaLnBrk="1" latinLnBrk="0" hangingPunct="1">
        <a:spcBef>
          <a:spcPct val="20000"/>
        </a:spcBef>
        <a:buClr>
          <a:schemeClr val="tx2"/>
        </a:buClr>
        <a:buChar char="•"/>
        <a:defRPr kumimoji="0" sz="2300" kern="1200">
          <a:solidFill>
            <a:schemeClr val="tx1"/>
          </a:solidFill>
          <a:latin typeface="+mn-lt"/>
          <a:ea typeface="+mn-ea"/>
          <a:cs typeface="+mn-cs"/>
        </a:defRPr>
      </a:lvl8pPr>
      <a:lvl9pPr marL="3509446" indent="-259958" algn="l" rtl="0" eaLnBrk="1" latinLnBrk="0" hangingPunct="1">
        <a:spcBef>
          <a:spcPct val="20000"/>
        </a:spcBef>
        <a:buClr>
          <a:schemeClr val="tx2"/>
        </a:buClr>
        <a:buFontTx/>
        <a:buChar char="•"/>
        <a:defRPr kumimoji="0" sz="20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649894" algn="l" rtl="0" eaLnBrk="1" latinLnBrk="0" hangingPunct="1">
        <a:defRPr kumimoji="0" kern="1200">
          <a:solidFill>
            <a:schemeClr val="tx1"/>
          </a:solidFill>
          <a:latin typeface="+mn-lt"/>
          <a:ea typeface="+mn-ea"/>
          <a:cs typeface="+mn-cs"/>
        </a:defRPr>
      </a:lvl2pPr>
      <a:lvl3pPr marL="1299791" algn="l" rtl="0" eaLnBrk="1" latinLnBrk="0" hangingPunct="1">
        <a:defRPr kumimoji="0" kern="1200">
          <a:solidFill>
            <a:schemeClr val="tx1"/>
          </a:solidFill>
          <a:latin typeface="+mn-lt"/>
          <a:ea typeface="+mn-ea"/>
          <a:cs typeface="+mn-cs"/>
        </a:defRPr>
      </a:lvl3pPr>
      <a:lvl4pPr marL="1949694" algn="l" rtl="0" eaLnBrk="1" latinLnBrk="0" hangingPunct="1">
        <a:defRPr kumimoji="0" kern="1200">
          <a:solidFill>
            <a:schemeClr val="tx1"/>
          </a:solidFill>
          <a:latin typeface="+mn-lt"/>
          <a:ea typeface="+mn-ea"/>
          <a:cs typeface="+mn-cs"/>
        </a:defRPr>
      </a:lvl4pPr>
      <a:lvl5pPr marL="2599590" algn="l" rtl="0" eaLnBrk="1" latinLnBrk="0" hangingPunct="1">
        <a:defRPr kumimoji="0" kern="1200">
          <a:solidFill>
            <a:schemeClr val="tx1"/>
          </a:solidFill>
          <a:latin typeface="+mn-lt"/>
          <a:ea typeface="+mn-ea"/>
          <a:cs typeface="+mn-cs"/>
        </a:defRPr>
      </a:lvl5pPr>
      <a:lvl6pPr marL="3249485" algn="l" rtl="0" eaLnBrk="1" latinLnBrk="0" hangingPunct="1">
        <a:defRPr kumimoji="0" kern="1200">
          <a:solidFill>
            <a:schemeClr val="tx1"/>
          </a:solidFill>
          <a:latin typeface="+mn-lt"/>
          <a:ea typeface="+mn-ea"/>
          <a:cs typeface="+mn-cs"/>
        </a:defRPr>
      </a:lvl6pPr>
      <a:lvl7pPr marL="3899387" algn="l" rtl="0" eaLnBrk="1" latinLnBrk="0" hangingPunct="1">
        <a:defRPr kumimoji="0" kern="1200">
          <a:solidFill>
            <a:schemeClr val="tx1"/>
          </a:solidFill>
          <a:latin typeface="+mn-lt"/>
          <a:ea typeface="+mn-ea"/>
          <a:cs typeface="+mn-cs"/>
        </a:defRPr>
      </a:lvl7pPr>
      <a:lvl8pPr marL="4549276" algn="l" rtl="0" eaLnBrk="1" latinLnBrk="0" hangingPunct="1">
        <a:defRPr kumimoji="0" kern="1200">
          <a:solidFill>
            <a:schemeClr val="tx1"/>
          </a:solidFill>
          <a:latin typeface="+mn-lt"/>
          <a:ea typeface="+mn-ea"/>
          <a:cs typeface="+mn-cs"/>
        </a:defRPr>
      </a:lvl8pPr>
      <a:lvl9pPr marL="5199179"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1"/>
          <p:cNvSpPr>
            <a:spLocks/>
          </p:cNvSpPr>
          <p:nvPr/>
        </p:nvSpPr>
        <p:spPr bwMode="auto">
          <a:xfrm>
            <a:off x="635024" y="635026"/>
            <a:ext cx="9080501" cy="2298699"/>
          </a:xfrm>
          <a:prstGeom prst="rect">
            <a:avLst/>
          </a:prstGeom>
          <a:solidFill>
            <a:srgbClr val="709049"/>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pPr defTabSz="1299326"/>
            <a:endParaRPr lang="en-US">
              <a:latin typeface="Gill Sans"/>
              <a:sym typeface="Gill Sans"/>
            </a:endParaRPr>
          </a:p>
        </p:txBody>
      </p:sp>
      <p:sp>
        <p:nvSpPr>
          <p:cNvPr id="2051" name="Rectangle 2"/>
          <p:cNvSpPr>
            <a:spLocks/>
          </p:cNvSpPr>
          <p:nvPr/>
        </p:nvSpPr>
        <p:spPr bwMode="auto">
          <a:xfrm>
            <a:off x="9906025" y="635026"/>
            <a:ext cx="2463799" cy="2298699"/>
          </a:xfrm>
          <a:prstGeom prst="rect">
            <a:avLst/>
          </a:prstGeom>
          <a:solidFill>
            <a:srgbClr val="A3CB72"/>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pPr defTabSz="1299326"/>
            <a:endParaRPr lang="en-US">
              <a:latin typeface="Gill Sans"/>
              <a:sym typeface="Gill Sans"/>
            </a:endParaRPr>
          </a:p>
        </p:txBody>
      </p:sp>
      <p:sp>
        <p:nvSpPr>
          <p:cNvPr id="2052" name="Rectangle 3"/>
          <p:cNvSpPr>
            <a:spLocks/>
          </p:cNvSpPr>
          <p:nvPr/>
        </p:nvSpPr>
        <p:spPr bwMode="auto">
          <a:xfrm>
            <a:off x="647700" y="3136902"/>
            <a:ext cx="11709400" cy="5969000"/>
          </a:xfrm>
          <a:prstGeom prst="rect">
            <a:avLst/>
          </a:prstGeom>
          <a:solidFill>
            <a:srgbClr val="FFFFFF"/>
          </a:solidFill>
          <a:ln w="25400">
            <a:solidFill>
              <a:srgbClr val="709049"/>
            </a:solidFill>
            <a:miter lim="800000"/>
            <a:headEnd/>
            <a:tailEnd/>
          </a:ln>
        </p:spPr>
        <p:txBody>
          <a:bodyPr lIns="0" tIns="0" rIns="0" bIns="0"/>
          <a:lstStyle/>
          <a:p>
            <a:pPr defTabSz="1299326"/>
            <a:endParaRPr lang="en-US">
              <a:latin typeface="Gill Sans"/>
              <a:sym typeface="Gill Sans"/>
            </a:endParaRPr>
          </a:p>
        </p:txBody>
      </p:sp>
      <p:sp>
        <p:nvSpPr>
          <p:cNvPr id="2053" name="Rectangle 4"/>
          <p:cNvSpPr>
            <a:spLocks noGrp="1" noChangeArrowheads="1"/>
          </p:cNvSpPr>
          <p:nvPr>
            <p:ph type="title"/>
          </p:nvPr>
        </p:nvSpPr>
        <p:spPr bwMode="auto">
          <a:xfrm>
            <a:off x="863600" y="863602"/>
            <a:ext cx="8610600" cy="1854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748" tIns="50748" rIns="50748" bIns="50748" numCol="1" anchor="b" anchorCtr="0" compatLnSpc="1">
            <a:prstTxWarp prst="textNoShape">
              <a:avLst/>
            </a:prstTxWarp>
          </a:bodyPr>
          <a:lstStyle/>
          <a:p>
            <a:pPr lvl="0"/>
            <a:r>
              <a:rPr lang="en-US" smtClean="0">
                <a:sym typeface="Gill Sans Light"/>
              </a:rPr>
              <a:t>Click to edit Master title style</a:t>
            </a:r>
          </a:p>
        </p:txBody>
      </p:sp>
      <p:sp>
        <p:nvSpPr>
          <p:cNvPr id="2054" name="Rectangle 5"/>
          <p:cNvSpPr>
            <a:spLocks noGrp="1" noChangeArrowheads="1"/>
          </p:cNvSpPr>
          <p:nvPr>
            <p:ph type="body" idx="1"/>
          </p:nvPr>
        </p:nvSpPr>
        <p:spPr bwMode="auto">
          <a:xfrm>
            <a:off x="863601" y="3352801"/>
            <a:ext cx="11264900" cy="552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748" tIns="50748" rIns="50748" bIns="50748" numCol="1" anchor="t" anchorCtr="0" compatLnSpc="1">
            <a:prstTxWarp prst="textNoShape">
              <a:avLst/>
            </a:prstTxWarp>
          </a:bodyPr>
          <a:lstStyle/>
          <a:p>
            <a:pPr lvl="0"/>
            <a:r>
              <a:rPr lang="en-US" smtClean="0">
                <a:sym typeface="Gill Sans"/>
              </a:rPr>
              <a:t>Click to edit Master text styles</a:t>
            </a:r>
          </a:p>
          <a:p>
            <a:pPr lvl="1"/>
            <a:r>
              <a:rPr lang="en-US" smtClean="0">
                <a:sym typeface="Gill Sans"/>
              </a:rPr>
              <a:t>Second level</a:t>
            </a:r>
          </a:p>
          <a:p>
            <a:pPr lvl="2"/>
            <a:r>
              <a:rPr lang="en-US" smtClean="0">
                <a:sym typeface="Gill Sans"/>
              </a:rPr>
              <a:t>Third level</a:t>
            </a:r>
          </a:p>
          <a:p>
            <a:pPr lvl="3"/>
            <a:r>
              <a:rPr lang="en-US" smtClean="0">
                <a:sym typeface="Gill Sans"/>
              </a:rPr>
              <a:t>Fourth level</a:t>
            </a:r>
          </a:p>
          <a:p>
            <a:pPr lvl="4"/>
            <a:r>
              <a:rPr lang="en-US" smtClean="0">
                <a:sym typeface="Gill Sans"/>
              </a:rPr>
              <a:t>Fifth level</a:t>
            </a:r>
          </a:p>
        </p:txBody>
      </p:sp>
      <p:pic>
        <p:nvPicPr>
          <p:cNvPr id="2055" name="Picture 5"/>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99700" y="25401"/>
            <a:ext cx="2082800" cy="634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Tree>
    <p:extLst>
      <p:ext uri="{BB962C8B-B14F-4D97-AF65-F5344CB8AC3E}">
        <p14:creationId xmlns:p14="http://schemas.microsoft.com/office/powerpoint/2010/main" val="3800180857"/>
      </p:ext>
    </p:extLst>
  </p:cSld>
  <p:clrMap bg1="lt1" tx1="dk1" bg2="lt2" tx2="dk2" accent1="accent1" accent2="accent2" accent3="accent3" accent4="accent4" accent5="accent5" accent6="accent6" hlink="hlink" folHlink="folHlink"/>
  <p:sldLayoutIdLst>
    <p:sldLayoutId id="2147484378" r:id="rId1"/>
    <p:sldLayoutId id="2147484379" r:id="rId2"/>
    <p:sldLayoutId id="2147484380" r:id="rId3"/>
    <p:sldLayoutId id="2147484381" r:id="rId4"/>
    <p:sldLayoutId id="2147484382" r:id="rId5"/>
    <p:sldLayoutId id="2147484383" r:id="rId6"/>
    <p:sldLayoutId id="2147484384" r:id="rId7"/>
    <p:sldLayoutId id="2147484385" r:id="rId8"/>
    <p:sldLayoutId id="2147484386" r:id="rId9"/>
    <p:sldLayoutId id="2147484387" r:id="rId10"/>
    <p:sldLayoutId id="2147484388" r:id="rId11"/>
    <p:sldLayoutId id="2147484389" r:id="rId12"/>
  </p:sldLayoutIdLst>
  <p:transition/>
  <p:txStyles>
    <p:titleStyle>
      <a:lvl1pPr algn="l" rtl="0" eaLnBrk="0" fontAlgn="base" hangingPunct="0">
        <a:spcBef>
          <a:spcPts val="201"/>
        </a:spcBef>
        <a:spcAft>
          <a:spcPct val="0"/>
        </a:spcAft>
        <a:defRPr sz="6400">
          <a:solidFill>
            <a:srgbClr val="C8EA24"/>
          </a:solidFill>
          <a:latin typeface="+mj-lt"/>
          <a:ea typeface="+mj-ea"/>
          <a:cs typeface="+mj-cs"/>
          <a:sym typeface="Gill Sans Light"/>
        </a:defRPr>
      </a:lvl1pPr>
      <a:lvl2pPr algn="l" rtl="0" eaLnBrk="0" fontAlgn="base" hangingPunct="0">
        <a:spcBef>
          <a:spcPts val="201"/>
        </a:spcBef>
        <a:spcAft>
          <a:spcPct val="0"/>
        </a:spcAft>
        <a:defRPr sz="6400">
          <a:solidFill>
            <a:srgbClr val="C8EA24"/>
          </a:solidFill>
          <a:latin typeface="Gill Sans Light" charset="0"/>
          <a:ea typeface="ヒラギノ角ゴ ProN W3" charset="0"/>
          <a:cs typeface="ヒラギノ角ゴ ProN W3" charset="0"/>
          <a:sym typeface="Gill Sans Light"/>
        </a:defRPr>
      </a:lvl2pPr>
      <a:lvl3pPr algn="l" rtl="0" eaLnBrk="0" fontAlgn="base" hangingPunct="0">
        <a:spcBef>
          <a:spcPts val="201"/>
        </a:spcBef>
        <a:spcAft>
          <a:spcPct val="0"/>
        </a:spcAft>
        <a:defRPr sz="6400">
          <a:solidFill>
            <a:srgbClr val="C8EA24"/>
          </a:solidFill>
          <a:latin typeface="Gill Sans Light" charset="0"/>
          <a:ea typeface="ヒラギノ角ゴ ProN W3" charset="0"/>
          <a:cs typeface="ヒラギノ角ゴ ProN W3" charset="0"/>
          <a:sym typeface="Gill Sans Light"/>
        </a:defRPr>
      </a:lvl3pPr>
      <a:lvl4pPr algn="l" rtl="0" eaLnBrk="0" fontAlgn="base" hangingPunct="0">
        <a:spcBef>
          <a:spcPts val="201"/>
        </a:spcBef>
        <a:spcAft>
          <a:spcPct val="0"/>
        </a:spcAft>
        <a:defRPr sz="6400">
          <a:solidFill>
            <a:srgbClr val="C8EA24"/>
          </a:solidFill>
          <a:latin typeface="Gill Sans Light" charset="0"/>
          <a:ea typeface="ヒラギノ角ゴ ProN W3" charset="0"/>
          <a:cs typeface="ヒラギノ角ゴ ProN W3" charset="0"/>
          <a:sym typeface="Gill Sans Light"/>
        </a:defRPr>
      </a:lvl4pPr>
      <a:lvl5pPr algn="l" rtl="0" eaLnBrk="0" fontAlgn="base" hangingPunct="0">
        <a:spcBef>
          <a:spcPts val="201"/>
        </a:spcBef>
        <a:spcAft>
          <a:spcPct val="0"/>
        </a:spcAft>
        <a:defRPr sz="6400">
          <a:solidFill>
            <a:srgbClr val="C8EA24"/>
          </a:solidFill>
          <a:latin typeface="Gill Sans Light" charset="0"/>
          <a:ea typeface="ヒラギノ角ゴ ProN W3" charset="0"/>
          <a:cs typeface="ヒラギノ角ゴ ProN W3" charset="0"/>
          <a:sym typeface="Gill Sans Light"/>
        </a:defRPr>
      </a:lvl5pPr>
      <a:lvl6pPr marL="456775" algn="l" rtl="0" fontAlgn="base">
        <a:spcBef>
          <a:spcPts val="201"/>
        </a:spcBef>
        <a:spcAft>
          <a:spcPct val="0"/>
        </a:spcAft>
        <a:defRPr sz="6400">
          <a:solidFill>
            <a:srgbClr val="FFFFFF"/>
          </a:solidFill>
          <a:latin typeface="Gill Sans Light" charset="0"/>
          <a:ea typeface="ヒラギノ角ゴ ProN W3" charset="0"/>
          <a:cs typeface="ヒラギノ角ゴ ProN W3" charset="0"/>
          <a:sym typeface="Gill Sans Light" charset="0"/>
        </a:defRPr>
      </a:lvl6pPr>
      <a:lvl7pPr marL="913556" algn="l" rtl="0" fontAlgn="base">
        <a:spcBef>
          <a:spcPts val="201"/>
        </a:spcBef>
        <a:spcAft>
          <a:spcPct val="0"/>
        </a:spcAft>
        <a:defRPr sz="6400">
          <a:solidFill>
            <a:srgbClr val="FFFFFF"/>
          </a:solidFill>
          <a:latin typeface="Gill Sans Light" charset="0"/>
          <a:ea typeface="ヒラギノ角ゴ ProN W3" charset="0"/>
          <a:cs typeface="ヒラギノ角ゴ ProN W3" charset="0"/>
          <a:sym typeface="Gill Sans Light" charset="0"/>
        </a:defRPr>
      </a:lvl7pPr>
      <a:lvl8pPr marL="1370332" algn="l" rtl="0" fontAlgn="base">
        <a:spcBef>
          <a:spcPts val="201"/>
        </a:spcBef>
        <a:spcAft>
          <a:spcPct val="0"/>
        </a:spcAft>
        <a:defRPr sz="6400">
          <a:solidFill>
            <a:srgbClr val="FFFFFF"/>
          </a:solidFill>
          <a:latin typeface="Gill Sans Light" charset="0"/>
          <a:ea typeface="ヒラギノ角ゴ ProN W3" charset="0"/>
          <a:cs typeface="ヒラギノ角ゴ ProN W3" charset="0"/>
          <a:sym typeface="Gill Sans Light" charset="0"/>
        </a:defRPr>
      </a:lvl8pPr>
      <a:lvl9pPr marL="1827115" algn="l" rtl="0" fontAlgn="base">
        <a:spcBef>
          <a:spcPts val="201"/>
        </a:spcBef>
        <a:spcAft>
          <a:spcPct val="0"/>
        </a:spcAft>
        <a:defRPr sz="6400">
          <a:solidFill>
            <a:srgbClr val="FFFFFF"/>
          </a:solidFill>
          <a:latin typeface="Gill Sans Light" charset="0"/>
          <a:ea typeface="ヒラギノ角ゴ ProN W3" charset="0"/>
          <a:cs typeface="ヒラギノ角ゴ ProN W3" charset="0"/>
          <a:sym typeface="Gill Sans Light" charset="0"/>
        </a:defRPr>
      </a:lvl9pPr>
    </p:titleStyle>
    <p:bodyStyle>
      <a:lvl1pPr marL="352095" indent="-352095" algn="l" rtl="0" eaLnBrk="0" fontAlgn="base" hangingPunct="0">
        <a:spcBef>
          <a:spcPts val="1399"/>
        </a:spcBef>
        <a:spcAft>
          <a:spcPct val="0"/>
        </a:spcAft>
        <a:buSzPct val="93000"/>
        <a:buChar char="•"/>
        <a:defRPr sz="3100">
          <a:solidFill>
            <a:schemeClr val="tx1"/>
          </a:solidFill>
          <a:latin typeface="+mn-lt"/>
          <a:ea typeface="+mn-ea"/>
          <a:cs typeface="+mn-cs"/>
          <a:sym typeface="Gill Sans"/>
        </a:defRPr>
      </a:lvl1pPr>
      <a:lvl2pPr marL="702609" indent="-353685" algn="l" rtl="0" eaLnBrk="0" fontAlgn="base" hangingPunct="0">
        <a:spcBef>
          <a:spcPts val="1399"/>
        </a:spcBef>
        <a:spcAft>
          <a:spcPct val="0"/>
        </a:spcAft>
        <a:buSzPct val="93000"/>
        <a:buChar char="•"/>
        <a:defRPr sz="3000">
          <a:solidFill>
            <a:schemeClr val="tx1"/>
          </a:solidFill>
          <a:latin typeface="+mn-lt"/>
          <a:ea typeface="+mn-ea"/>
          <a:cs typeface="+mn-cs"/>
          <a:sym typeface="Gill Sans"/>
        </a:defRPr>
      </a:lvl2pPr>
      <a:lvl3pPr marL="1097533" indent="-352095" algn="l" rtl="0" eaLnBrk="0" fontAlgn="base" hangingPunct="0">
        <a:spcBef>
          <a:spcPts val="1399"/>
        </a:spcBef>
        <a:spcAft>
          <a:spcPct val="0"/>
        </a:spcAft>
        <a:buSzPct val="93000"/>
        <a:buChar char="•"/>
        <a:defRPr sz="2800">
          <a:solidFill>
            <a:schemeClr val="tx1"/>
          </a:solidFill>
          <a:latin typeface="+mn-lt"/>
          <a:ea typeface="+mn-ea"/>
          <a:cs typeface="+mn-cs"/>
          <a:sym typeface="Gill Sans"/>
        </a:defRPr>
      </a:lvl3pPr>
      <a:lvl4pPr marL="1492458" indent="-352095" algn="l" rtl="0" eaLnBrk="0" fontAlgn="base" hangingPunct="0">
        <a:spcBef>
          <a:spcPts val="1399"/>
        </a:spcBef>
        <a:spcAft>
          <a:spcPct val="0"/>
        </a:spcAft>
        <a:buSzPct val="93000"/>
        <a:buChar char="•"/>
        <a:defRPr sz="2600">
          <a:solidFill>
            <a:schemeClr val="tx1"/>
          </a:solidFill>
          <a:latin typeface="+mn-lt"/>
          <a:ea typeface="+mn-ea"/>
          <a:cs typeface="+mn-cs"/>
          <a:sym typeface="Gill Sans"/>
        </a:defRPr>
      </a:lvl4pPr>
      <a:lvl5pPr marL="1901656" indent="-353685" algn="l" rtl="0" eaLnBrk="0" fontAlgn="base" hangingPunct="0">
        <a:spcBef>
          <a:spcPts val="1399"/>
        </a:spcBef>
        <a:spcAft>
          <a:spcPct val="0"/>
        </a:spcAft>
        <a:buSzPct val="93000"/>
        <a:buChar char="•"/>
        <a:defRPr sz="2400">
          <a:solidFill>
            <a:schemeClr val="tx1"/>
          </a:solidFill>
          <a:latin typeface="+mn-lt"/>
          <a:ea typeface="+mn-ea"/>
          <a:cs typeface="+mn-cs"/>
          <a:sym typeface="Gill Sans"/>
        </a:defRPr>
      </a:lvl5pPr>
      <a:lvl6pPr marL="2358437" indent="-353685" algn="l" rtl="0" fontAlgn="base">
        <a:spcBef>
          <a:spcPts val="1399"/>
        </a:spcBef>
        <a:spcAft>
          <a:spcPct val="0"/>
        </a:spcAft>
        <a:buSzPct val="93000"/>
        <a:buChar char="•"/>
        <a:defRPr sz="2400">
          <a:solidFill>
            <a:schemeClr val="tx1"/>
          </a:solidFill>
          <a:latin typeface="+mn-lt"/>
          <a:ea typeface="+mn-ea"/>
          <a:cs typeface="+mn-cs"/>
          <a:sym typeface="Gill Sans" charset="0"/>
        </a:defRPr>
      </a:lvl6pPr>
      <a:lvl7pPr marL="2815214" indent="-353685" algn="l" rtl="0" fontAlgn="base">
        <a:spcBef>
          <a:spcPts val="1399"/>
        </a:spcBef>
        <a:spcAft>
          <a:spcPct val="0"/>
        </a:spcAft>
        <a:buSzPct val="93000"/>
        <a:buChar char="•"/>
        <a:defRPr sz="2400">
          <a:solidFill>
            <a:schemeClr val="tx1"/>
          </a:solidFill>
          <a:latin typeface="+mn-lt"/>
          <a:ea typeface="+mn-ea"/>
          <a:cs typeface="+mn-cs"/>
          <a:sym typeface="Gill Sans" charset="0"/>
        </a:defRPr>
      </a:lvl7pPr>
      <a:lvl8pPr marL="3271994" indent="-353685" algn="l" rtl="0" fontAlgn="base">
        <a:spcBef>
          <a:spcPts val="1399"/>
        </a:spcBef>
        <a:spcAft>
          <a:spcPct val="0"/>
        </a:spcAft>
        <a:buSzPct val="93000"/>
        <a:buChar char="•"/>
        <a:defRPr sz="2400">
          <a:solidFill>
            <a:schemeClr val="tx1"/>
          </a:solidFill>
          <a:latin typeface="+mn-lt"/>
          <a:ea typeface="+mn-ea"/>
          <a:cs typeface="+mn-cs"/>
          <a:sym typeface="Gill Sans" charset="0"/>
        </a:defRPr>
      </a:lvl8pPr>
      <a:lvl9pPr marL="3728767" indent="-353685" algn="l" rtl="0" fontAlgn="base">
        <a:spcBef>
          <a:spcPts val="1399"/>
        </a:spcBef>
        <a:spcAft>
          <a:spcPct val="0"/>
        </a:spcAft>
        <a:buSzPct val="93000"/>
        <a:buChar char="•"/>
        <a:defRPr sz="2400">
          <a:solidFill>
            <a:schemeClr val="tx1"/>
          </a:solidFill>
          <a:latin typeface="+mn-lt"/>
          <a:ea typeface="+mn-ea"/>
          <a:cs typeface="+mn-cs"/>
          <a:sym typeface="Gill Sans" charset="0"/>
        </a:defRPr>
      </a:lvl9pPr>
    </p:bodyStyle>
    <p:otherStyle>
      <a:defPPr>
        <a:defRPr lang="en-US"/>
      </a:defPPr>
      <a:lvl1pPr marL="0" algn="l" defTabSz="913556" rtl="0" eaLnBrk="1" latinLnBrk="0" hangingPunct="1">
        <a:defRPr sz="1800" kern="1200">
          <a:solidFill>
            <a:schemeClr val="tx1"/>
          </a:solidFill>
          <a:latin typeface="+mn-lt"/>
          <a:ea typeface="+mn-ea"/>
          <a:cs typeface="+mn-cs"/>
        </a:defRPr>
      </a:lvl1pPr>
      <a:lvl2pPr marL="456775" algn="l" defTabSz="913556" rtl="0" eaLnBrk="1" latinLnBrk="0" hangingPunct="1">
        <a:defRPr sz="1800" kern="1200">
          <a:solidFill>
            <a:schemeClr val="tx1"/>
          </a:solidFill>
          <a:latin typeface="+mn-lt"/>
          <a:ea typeface="+mn-ea"/>
          <a:cs typeface="+mn-cs"/>
        </a:defRPr>
      </a:lvl2pPr>
      <a:lvl3pPr marL="913556" algn="l" defTabSz="913556" rtl="0" eaLnBrk="1" latinLnBrk="0" hangingPunct="1">
        <a:defRPr sz="1800" kern="1200">
          <a:solidFill>
            <a:schemeClr val="tx1"/>
          </a:solidFill>
          <a:latin typeface="+mn-lt"/>
          <a:ea typeface="+mn-ea"/>
          <a:cs typeface="+mn-cs"/>
        </a:defRPr>
      </a:lvl3pPr>
      <a:lvl4pPr marL="1370332" algn="l" defTabSz="913556" rtl="0" eaLnBrk="1" latinLnBrk="0" hangingPunct="1">
        <a:defRPr sz="1800" kern="1200">
          <a:solidFill>
            <a:schemeClr val="tx1"/>
          </a:solidFill>
          <a:latin typeface="+mn-lt"/>
          <a:ea typeface="+mn-ea"/>
          <a:cs typeface="+mn-cs"/>
        </a:defRPr>
      </a:lvl4pPr>
      <a:lvl5pPr marL="1827115" algn="l" defTabSz="913556" rtl="0" eaLnBrk="1" latinLnBrk="0" hangingPunct="1">
        <a:defRPr sz="1800" kern="1200">
          <a:solidFill>
            <a:schemeClr val="tx1"/>
          </a:solidFill>
          <a:latin typeface="+mn-lt"/>
          <a:ea typeface="+mn-ea"/>
          <a:cs typeface="+mn-cs"/>
        </a:defRPr>
      </a:lvl5pPr>
      <a:lvl6pPr marL="2283894" algn="l" defTabSz="913556" rtl="0" eaLnBrk="1" latinLnBrk="0" hangingPunct="1">
        <a:defRPr sz="1800" kern="1200">
          <a:solidFill>
            <a:schemeClr val="tx1"/>
          </a:solidFill>
          <a:latin typeface="+mn-lt"/>
          <a:ea typeface="+mn-ea"/>
          <a:cs typeface="+mn-cs"/>
        </a:defRPr>
      </a:lvl6pPr>
      <a:lvl7pPr marL="2740673" algn="l" defTabSz="913556" rtl="0" eaLnBrk="1" latinLnBrk="0" hangingPunct="1">
        <a:defRPr sz="1800" kern="1200">
          <a:solidFill>
            <a:schemeClr val="tx1"/>
          </a:solidFill>
          <a:latin typeface="+mn-lt"/>
          <a:ea typeface="+mn-ea"/>
          <a:cs typeface="+mn-cs"/>
        </a:defRPr>
      </a:lvl7pPr>
      <a:lvl8pPr marL="3197455" algn="l" defTabSz="913556" rtl="0" eaLnBrk="1" latinLnBrk="0" hangingPunct="1">
        <a:defRPr sz="1800" kern="1200">
          <a:solidFill>
            <a:schemeClr val="tx1"/>
          </a:solidFill>
          <a:latin typeface="+mn-lt"/>
          <a:ea typeface="+mn-ea"/>
          <a:cs typeface="+mn-cs"/>
        </a:defRPr>
      </a:lvl8pPr>
      <a:lvl9pPr marL="3654233" algn="l" defTabSz="91355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13547" y="-10160"/>
            <a:ext cx="13031893" cy="1481102"/>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129978" tIns="64990" rIns="129978" bIns="64990" anchor="t" compatLnSpc="1"/>
          <a:lstStyle/>
          <a:p>
            <a:pPr algn="l"/>
            <a:endParaRPr lang="en-US" dirty="0">
              <a:solidFill>
                <a:prstClr val="white"/>
              </a:solidFill>
              <a:latin typeface="Constantia"/>
              <a:ea typeface="+mn-ea"/>
              <a:cs typeface="+mn-cs"/>
            </a:endParaRPr>
          </a:p>
        </p:txBody>
      </p:sp>
      <p:sp>
        <p:nvSpPr>
          <p:cNvPr id="8" name="Freeform 7"/>
          <p:cNvSpPr>
            <a:spLocks/>
          </p:cNvSpPr>
          <p:nvPr/>
        </p:nvSpPr>
        <p:spPr bwMode="auto">
          <a:xfrm>
            <a:off x="6231467" y="-10146"/>
            <a:ext cx="6773333" cy="907627"/>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129978" tIns="64990" rIns="129978" bIns="64990" anchor="t" compatLnSpc="1"/>
          <a:lstStyle/>
          <a:p>
            <a:pPr algn="l"/>
            <a:endParaRPr lang="en-US" dirty="0">
              <a:solidFill>
                <a:prstClr val="white"/>
              </a:solidFill>
              <a:latin typeface="Constantia"/>
              <a:ea typeface="+mn-ea"/>
              <a:cs typeface="+mn-cs"/>
            </a:endParaRPr>
          </a:p>
        </p:txBody>
      </p:sp>
      <p:sp>
        <p:nvSpPr>
          <p:cNvPr id="9" name="Title Placeholder 8"/>
          <p:cNvSpPr>
            <a:spLocks noGrp="1"/>
          </p:cNvSpPr>
          <p:nvPr>
            <p:ph type="title"/>
          </p:nvPr>
        </p:nvSpPr>
        <p:spPr>
          <a:xfrm>
            <a:off x="650240" y="1001370"/>
            <a:ext cx="11704320" cy="1625600"/>
          </a:xfrm>
          <a:prstGeom prst="rect">
            <a:avLst/>
          </a:prstGeom>
        </p:spPr>
        <p:txBody>
          <a:bodyPr vert="horz" lIns="0" tIns="6499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650240" y="2752683"/>
            <a:ext cx="11704320" cy="6242304"/>
          </a:xfrm>
          <a:prstGeom prst="rect">
            <a:avLst/>
          </a:prstGeom>
        </p:spPr>
        <p:txBody>
          <a:bodyPr vert="horz" lIns="129978" tIns="64990" rIns="129978" bIns="64990">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50240" y="9040157"/>
            <a:ext cx="3034453" cy="519289"/>
          </a:xfrm>
          <a:prstGeom prst="rect">
            <a:avLst/>
          </a:prstGeom>
        </p:spPr>
        <p:txBody>
          <a:bodyPr vert="horz" lIns="0" tIns="0" rIns="0" bIns="0" anchor="b"/>
          <a:lstStyle>
            <a:lvl1pPr algn="l" eaLnBrk="1" latinLnBrk="0" hangingPunct="1">
              <a:defRPr kumimoji="0" sz="1700">
                <a:solidFill>
                  <a:schemeClr val="tx2">
                    <a:shade val="90000"/>
                  </a:schemeClr>
                </a:solidFill>
              </a:defRPr>
            </a:lvl1pPr>
          </a:lstStyle>
          <a:p>
            <a:fld id="{47C9B81F-C347-4BEF-BFDF-29C42F48304A}" type="datetimeFigureOut">
              <a:rPr lang="en-US" smtClean="0">
                <a:solidFill>
                  <a:srgbClr val="DBF5F9">
                    <a:shade val="90000"/>
                  </a:srgbClr>
                </a:solidFill>
              </a:rPr>
              <a:pPr/>
              <a:t>10/9/2012</a:t>
            </a:fld>
            <a:endParaRPr lang="en-US" dirty="0">
              <a:solidFill>
                <a:srgbClr val="DBF5F9">
                  <a:shade val="90000"/>
                </a:srgbClr>
              </a:solidFill>
            </a:endParaRPr>
          </a:p>
        </p:txBody>
      </p:sp>
      <p:sp>
        <p:nvSpPr>
          <p:cNvPr id="22" name="Footer Placeholder 21"/>
          <p:cNvSpPr>
            <a:spLocks noGrp="1"/>
          </p:cNvSpPr>
          <p:nvPr>
            <p:ph type="ftr" sz="quarter" idx="3"/>
          </p:nvPr>
        </p:nvSpPr>
        <p:spPr>
          <a:xfrm>
            <a:off x="3793066" y="9040157"/>
            <a:ext cx="4768427" cy="519289"/>
          </a:xfrm>
          <a:prstGeom prst="rect">
            <a:avLst/>
          </a:prstGeom>
        </p:spPr>
        <p:txBody>
          <a:bodyPr vert="horz" lIns="0" tIns="0" rIns="0" bIns="0" anchor="b"/>
          <a:lstStyle>
            <a:lvl1pPr algn="l" eaLnBrk="1" latinLnBrk="0" hangingPunct="1">
              <a:defRPr kumimoji="0" sz="1700">
                <a:solidFill>
                  <a:schemeClr val="tx2">
                    <a:shade val="90000"/>
                  </a:schemeClr>
                </a:solidFill>
              </a:defRPr>
            </a:lvl1pPr>
          </a:lstStyle>
          <a:p>
            <a:endParaRPr lang="en-US" dirty="0">
              <a:solidFill>
                <a:srgbClr val="DBF5F9">
                  <a:shade val="90000"/>
                </a:srgbClr>
              </a:solidFill>
            </a:endParaRPr>
          </a:p>
        </p:txBody>
      </p:sp>
      <p:sp>
        <p:nvSpPr>
          <p:cNvPr id="18" name="Slide Number Placeholder 17"/>
          <p:cNvSpPr>
            <a:spLocks noGrp="1"/>
          </p:cNvSpPr>
          <p:nvPr>
            <p:ph type="sldNum" sz="quarter" idx="4"/>
          </p:nvPr>
        </p:nvSpPr>
        <p:spPr>
          <a:xfrm>
            <a:off x="11270827" y="9040157"/>
            <a:ext cx="1083733" cy="519289"/>
          </a:xfrm>
          <a:prstGeom prst="rect">
            <a:avLst/>
          </a:prstGeom>
        </p:spPr>
        <p:txBody>
          <a:bodyPr vert="horz" lIns="0" tIns="0" rIns="0" bIns="0" anchor="b"/>
          <a:lstStyle>
            <a:lvl1pPr algn="r" eaLnBrk="1" latinLnBrk="0" hangingPunct="1">
              <a:defRPr kumimoji="0" sz="1700">
                <a:solidFill>
                  <a:schemeClr val="tx2">
                    <a:shade val="90000"/>
                  </a:schemeClr>
                </a:solidFill>
              </a:defRPr>
            </a:lvl1pPr>
          </a:lstStyle>
          <a:p>
            <a:fld id="{042AED99-7FB4-404E-8A97-64753DCE42EC}" type="slidenum">
              <a:rPr lang="en-US" smtClean="0">
                <a:solidFill>
                  <a:srgbClr val="DBF5F9">
                    <a:shade val="90000"/>
                  </a:srgbClr>
                </a:solidFill>
              </a:rPr>
              <a:pPr/>
              <a:t>‹#›</a:t>
            </a:fld>
            <a:endParaRPr lang="en-US" dirty="0">
              <a:solidFill>
                <a:srgbClr val="DBF5F9">
                  <a:shade val="90000"/>
                </a:srgbClr>
              </a:solidFill>
            </a:endParaRPr>
          </a:p>
        </p:txBody>
      </p:sp>
      <p:grpSp>
        <p:nvGrpSpPr>
          <p:cNvPr id="2" name="Group 1"/>
          <p:cNvGrpSpPr/>
          <p:nvPr/>
        </p:nvGrpSpPr>
        <p:grpSpPr>
          <a:xfrm>
            <a:off x="-27046" y="287869"/>
            <a:ext cx="13056779" cy="923341"/>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p>
          </p:txBody>
        </p:sp>
      </p:grpSp>
    </p:spTree>
    <p:extLst>
      <p:ext uri="{BB962C8B-B14F-4D97-AF65-F5344CB8AC3E}">
        <p14:creationId xmlns:p14="http://schemas.microsoft.com/office/powerpoint/2010/main" val="2024659952"/>
      </p:ext>
    </p:extLst>
  </p:cSld>
  <p:clrMap bg1="dk1" tx1="lt1" bg2="dk2" tx2="lt2" accent1="accent1" accent2="accent2" accent3="accent3" accent4="accent4" accent5="accent5" accent6="accent6" hlink="hlink" folHlink="folHlink"/>
  <p:sldLayoutIdLst>
    <p:sldLayoutId id="2147484391" r:id="rId1"/>
    <p:sldLayoutId id="2147484392" r:id="rId2"/>
    <p:sldLayoutId id="2147484393" r:id="rId3"/>
    <p:sldLayoutId id="2147484394" r:id="rId4"/>
    <p:sldLayoutId id="2147484395" r:id="rId5"/>
    <p:sldLayoutId id="2147484396" r:id="rId6"/>
    <p:sldLayoutId id="2147484397" r:id="rId7"/>
    <p:sldLayoutId id="2147484398" r:id="rId8"/>
    <p:sldLayoutId id="2147484399" r:id="rId9"/>
    <p:sldLayoutId id="2147484400" r:id="rId10"/>
    <p:sldLayoutId id="2147484401" r:id="rId11"/>
  </p:sldLayoutIdLst>
  <p:txStyles>
    <p:titleStyle>
      <a:lvl1pPr algn="l" rtl="0" eaLnBrk="1" latinLnBrk="0" hangingPunct="1">
        <a:spcBef>
          <a:spcPct val="0"/>
        </a:spcBef>
        <a:buNone/>
        <a:defRPr kumimoji="0" sz="7100" b="0" kern="1200">
          <a:ln>
            <a:noFill/>
          </a:ln>
          <a:solidFill>
            <a:schemeClr val="tx2"/>
          </a:solidFill>
          <a:effectLst/>
          <a:latin typeface="+mj-lt"/>
          <a:ea typeface="+mj-ea"/>
          <a:cs typeface="+mj-cs"/>
        </a:defRPr>
      </a:lvl1pPr>
    </p:titleStyle>
    <p:bodyStyle>
      <a:lvl1pPr marL="389939" indent="-389939" algn="l" rtl="0" eaLnBrk="1" latinLnBrk="0" hangingPunct="1">
        <a:spcBef>
          <a:spcPct val="20000"/>
        </a:spcBef>
        <a:buClr>
          <a:schemeClr val="accent3"/>
        </a:buClr>
        <a:buSzPct val="95000"/>
        <a:buFont typeface="Wingdings 2"/>
        <a:buChar char=""/>
        <a:defRPr kumimoji="0" sz="3700" kern="1200">
          <a:solidFill>
            <a:schemeClr val="tx1"/>
          </a:solidFill>
          <a:latin typeface="+mn-lt"/>
          <a:ea typeface="+mn-ea"/>
          <a:cs typeface="+mn-cs"/>
        </a:defRPr>
      </a:lvl1pPr>
      <a:lvl2pPr marL="909852" indent="-350943" algn="l" rtl="0" eaLnBrk="1" latinLnBrk="0" hangingPunct="1">
        <a:spcBef>
          <a:spcPct val="20000"/>
        </a:spcBef>
        <a:buClr>
          <a:schemeClr val="accent1"/>
        </a:buClr>
        <a:buSzPct val="85000"/>
        <a:buFont typeface="Wingdings 2"/>
        <a:buChar char=""/>
        <a:defRPr kumimoji="0" sz="3400" kern="1200">
          <a:solidFill>
            <a:schemeClr val="tx1"/>
          </a:solidFill>
          <a:latin typeface="+mn-lt"/>
          <a:ea typeface="+mn-ea"/>
          <a:cs typeface="+mn-cs"/>
        </a:defRPr>
      </a:lvl2pPr>
      <a:lvl3pPr marL="1299791" indent="-350943" algn="l" rtl="0" eaLnBrk="1" latinLnBrk="0" hangingPunct="1">
        <a:spcBef>
          <a:spcPct val="20000"/>
        </a:spcBef>
        <a:buClr>
          <a:schemeClr val="accent2"/>
        </a:buClr>
        <a:buSzPct val="70000"/>
        <a:buFont typeface="Wingdings 2"/>
        <a:buChar char=""/>
        <a:defRPr kumimoji="0" sz="3000" kern="1200">
          <a:solidFill>
            <a:schemeClr val="tx1"/>
          </a:solidFill>
          <a:latin typeface="+mn-lt"/>
          <a:ea typeface="+mn-ea"/>
          <a:cs typeface="+mn-cs"/>
        </a:defRPr>
      </a:lvl3pPr>
      <a:lvl4pPr marL="1689731" indent="-298951" algn="l" rtl="0" eaLnBrk="1" latinLnBrk="0" hangingPunct="1">
        <a:spcBef>
          <a:spcPct val="20000"/>
        </a:spcBef>
        <a:buClr>
          <a:schemeClr val="accent3"/>
        </a:buClr>
        <a:buSzPct val="65000"/>
        <a:buFont typeface="Wingdings 2"/>
        <a:buChar char=""/>
        <a:defRPr kumimoji="0" sz="2800" kern="1200">
          <a:solidFill>
            <a:schemeClr val="tx1"/>
          </a:solidFill>
          <a:latin typeface="+mn-lt"/>
          <a:ea typeface="+mn-ea"/>
          <a:cs typeface="+mn-cs"/>
        </a:defRPr>
      </a:lvl4pPr>
      <a:lvl5pPr marL="2079670" indent="-298951" algn="l" rtl="0" eaLnBrk="1" latinLnBrk="0" hangingPunct="1">
        <a:spcBef>
          <a:spcPct val="20000"/>
        </a:spcBef>
        <a:buClr>
          <a:schemeClr val="accent4"/>
        </a:buClr>
        <a:buSzPct val="65000"/>
        <a:buFont typeface="Wingdings 2"/>
        <a:buChar char=""/>
        <a:defRPr kumimoji="0" sz="2800" kern="1200">
          <a:solidFill>
            <a:schemeClr val="tx1"/>
          </a:solidFill>
          <a:latin typeface="+mn-lt"/>
          <a:ea typeface="+mn-ea"/>
          <a:cs typeface="+mn-cs"/>
        </a:defRPr>
      </a:lvl5pPr>
      <a:lvl6pPr marL="2469608" indent="-298951" algn="l" rtl="0" eaLnBrk="1" latinLnBrk="0" hangingPunct="1">
        <a:spcBef>
          <a:spcPct val="20000"/>
        </a:spcBef>
        <a:buClr>
          <a:schemeClr val="accent5"/>
        </a:buClr>
        <a:buSzPct val="80000"/>
        <a:buFont typeface="Wingdings 2"/>
        <a:buChar char=""/>
        <a:defRPr kumimoji="0" sz="2600" kern="1200">
          <a:solidFill>
            <a:schemeClr val="tx1"/>
          </a:solidFill>
          <a:latin typeface="+mn-lt"/>
          <a:ea typeface="+mn-ea"/>
          <a:cs typeface="+mn-cs"/>
        </a:defRPr>
      </a:lvl6pPr>
      <a:lvl7pPr marL="2729567" indent="-259958" algn="l" rtl="0" eaLnBrk="1" latinLnBrk="0" hangingPunct="1">
        <a:spcBef>
          <a:spcPct val="20000"/>
        </a:spcBef>
        <a:buClr>
          <a:schemeClr val="accent6"/>
        </a:buClr>
        <a:buSzPct val="80000"/>
        <a:buFont typeface="Wingdings 2"/>
        <a:buChar char=""/>
        <a:defRPr kumimoji="0" sz="2300" kern="1200" baseline="0">
          <a:solidFill>
            <a:schemeClr val="tx1"/>
          </a:solidFill>
          <a:latin typeface="+mn-lt"/>
          <a:ea typeface="+mn-ea"/>
          <a:cs typeface="+mn-cs"/>
        </a:defRPr>
      </a:lvl7pPr>
      <a:lvl8pPr marL="3119505" indent="-259958" algn="l" rtl="0" eaLnBrk="1" latinLnBrk="0" hangingPunct="1">
        <a:spcBef>
          <a:spcPct val="20000"/>
        </a:spcBef>
        <a:buClr>
          <a:schemeClr val="tx2"/>
        </a:buClr>
        <a:buChar char="•"/>
        <a:defRPr kumimoji="0" sz="2300" kern="1200">
          <a:solidFill>
            <a:schemeClr val="tx1"/>
          </a:solidFill>
          <a:latin typeface="+mn-lt"/>
          <a:ea typeface="+mn-ea"/>
          <a:cs typeface="+mn-cs"/>
        </a:defRPr>
      </a:lvl8pPr>
      <a:lvl9pPr marL="3509446" indent="-259958" algn="l" rtl="0" eaLnBrk="1" latinLnBrk="0" hangingPunct="1">
        <a:spcBef>
          <a:spcPct val="20000"/>
        </a:spcBef>
        <a:buClr>
          <a:schemeClr val="tx2"/>
        </a:buClr>
        <a:buFontTx/>
        <a:buChar char="•"/>
        <a:defRPr kumimoji="0" sz="20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649894" algn="l" rtl="0" eaLnBrk="1" latinLnBrk="0" hangingPunct="1">
        <a:defRPr kumimoji="0" kern="1200">
          <a:solidFill>
            <a:schemeClr val="tx1"/>
          </a:solidFill>
          <a:latin typeface="+mn-lt"/>
          <a:ea typeface="+mn-ea"/>
          <a:cs typeface="+mn-cs"/>
        </a:defRPr>
      </a:lvl2pPr>
      <a:lvl3pPr marL="1299791" algn="l" rtl="0" eaLnBrk="1" latinLnBrk="0" hangingPunct="1">
        <a:defRPr kumimoji="0" kern="1200">
          <a:solidFill>
            <a:schemeClr val="tx1"/>
          </a:solidFill>
          <a:latin typeface="+mn-lt"/>
          <a:ea typeface="+mn-ea"/>
          <a:cs typeface="+mn-cs"/>
        </a:defRPr>
      </a:lvl3pPr>
      <a:lvl4pPr marL="1949694" algn="l" rtl="0" eaLnBrk="1" latinLnBrk="0" hangingPunct="1">
        <a:defRPr kumimoji="0" kern="1200">
          <a:solidFill>
            <a:schemeClr val="tx1"/>
          </a:solidFill>
          <a:latin typeface="+mn-lt"/>
          <a:ea typeface="+mn-ea"/>
          <a:cs typeface="+mn-cs"/>
        </a:defRPr>
      </a:lvl4pPr>
      <a:lvl5pPr marL="2599590" algn="l" rtl="0" eaLnBrk="1" latinLnBrk="0" hangingPunct="1">
        <a:defRPr kumimoji="0" kern="1200">
          <a:solidFill>
            <a:schemeClr val="tx1"/>
          </a:solidFill>
          <a:latin typeface="+mn-lt"/>
          <a:ea typeface="+mn-ea"/>
          <a:cs typeface="+mn-cs"/>
        </a:defRPr>
      </a:lvl5pPr>
      <a:lvl6pPr marL="3249485" algn="l" rtl="0" eaLnBrk="1" latinLnBrk="0" hangingPunct="1">
        <a:defRPr kumimoji="0" kern="1200">
          <a:solidFill>
            <a:schemeClr val="tx1"/>
          </a:solidFill>
          <a:latin typeface="+mn-lt"/>
          <a:ea typeface="+mn-ea"/>
          <a:cs typeface="+mn-cs"/>
        </a:defRPr>
      </a:lvl6pPr>
      <a:lvl7pPr marL="3899387" algn="l" rtl="0" eaLnBrk="1" latinLnBrk="0" hangingPunct="1">
        <a:defRPr kumimoji="0" kern="1200">
          <a:solidFill>
            <a:schemeClr val="tx1"/>
          </a:solidFill>
          <a:latin typeface="+mn-lt"/>
          <a:ea typeface="+mn-ea"/>
          <a:cs typeface="+mn-cs"/>
        </a:defRPr>
      </a:lvl7pPr>
      <a:lvl8pPr marL="4549276" algn="l" rtl="0" eaLnBrk="1" latinLnBrk="0" hangingPunct="1">
        <a:defRPr kumimoji="0" kern="1200">
          <a:solidFill>
            <a:schemeClr val="tx1"/>
          </a:solidFill>
          <a:latin typeface="+mn-lt"/>
          <a:ea typeface="+mn-ea"/>
          <a:cs typeface="+mn-cs"/>
        </a:defRPr>
      </a:lvl8pPr>
      <a:lvl9pPr marL="5199179"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13004800" cy="1555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4662312" y="390596"/>
            <a:ext cx="8082844" cy="116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9924" tIns="64963" rIns="129924" bIns="64963" numCol="1" anchor="ctr" anchorCtr="0" compatLnSpc="1">
            <a:prstTxWarp prst="textNoShape">
              <a:avLst/>
            </a:prstTxWarp>
          </a:bodyPr>
          <a:lstStyle/>
          <a:p>
            <a:pPr lvl="0"/>
            <a:r>
              <a:rPr lang="en-US" smtClean="0"/>
              <a:t>Click to edit Master title style</a:t>
            </a:r>
          </a:p>
        </p:txBody>
      </p:sp>
      <p:sp>
        <p:nvSpPr>
          <p:cNvPr id="1028" name="Text Placeholder 2"/>
          <p:cNvSpPr>
            <a:spLocks noGrp="1"/>
          </p:cNvSpPr>
          <p:nvPr>
            <p:ph type="body" idx="1"/>
          </p:nvPr>
        </p:nvSpPr>
        <p:spPr bwMode="auto">
          <a:xfrm>
            <a:off x="650240" y="2275866"/>
            <a:ext cx="11704320" cy="643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9924" tIns="64963" rIns="129924" bIns="6496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50240" y="9040168"/>
            <a:ext cx="3034453" cy="519289"/>
          </a:xfrm>
          <a:prstGeom prst="rect">
            <a:avLst/>
          </a:prstGeom>
        </p:spPr>
        <p:txBody>
          <a:bodyPr vert="horz" wrap="square" lIns="129924" tIns="64963" rIns="129924" bIns="64963" numCol="1" anchor="ctr" anchorCtr="0" compatLnSpc="1">
            <a:prstTxWarp prst="textNoShape">
              <a:avLst/>
            </a:prstTxWarp>
          </a:bodyPr>
          <a:lstStyle>
            <a:lvl1pPr>
              <a:defRPr sz="1700">
                <a:solidFill>
                  <a:srgbClr val="898989"/>
                </a:solidFill>
                <a:latin typeface="Calibri" pitchFamily="-110" charset="0"/>
                <a:ea typeface="ＭＳ Ｐゴシック" pitchFamily="-110" charset="-128"/>
              </a:defRPr>
            </a:lvl1pPr>
          </a:lstStyle>
          <a:p>
            <a:pPr algn="l" defTabSz="649625">
              <a:defRPr/>
            </a:pPr>
            <a:fld id="{6E056EB3-8116-4600-8B3B-072F45C3312A}" type="datetime1">
              <a:rPr lang="en-US" smtClean="0">
                <a:cs typeface="+mn-cs"/>
              </a:rPr>
              <a:pPr algn="l" defTabSz="649625">
                <a:defRPr/>
              </a:pPr>
              <a:t>10/9/2012</a:t>
            </a:fld>
            <a:endParaRPr lang="en-US" dirty="0">
              <a:cs typeface="+mn-cs"/>
            </a:endParaRPr>
          </a:p>
        </p:txBody>
      </p:sp>
      <p:sp>
        <p:nvSpPr>
          <p:cNvPr id="5" name="Footer Placeholder 4"/>
          <p:cNvSpPr>
            <a:spLocks noGrp="1"/>
          </p:cNvSpPr>
          <p:nvPr>
            <p:ph type="ftr" sz="quarter" idx="3"/>
          </p:nvPr>
        </p:nvSpPr>
        <p:spPr>
          <a:xfrm>
            <a:off x="4443308" y="9040168"/>
            <a:ext cx="4118187" cy="519289"/>
          </a:xfrm>
          <a:prstGeom prst="rect">
            <a:avLst/>
          </a:prstGeom>
        </p:spPr>
        <p:txBody>
          <a:bodyPr vert="horz" lIns="129924" tIns="64963" rIns="129924" bIns="64963" rtlCol="0" anchor="ctr"/>
          <a:lstStyle>
            <a:lvl1pPr algn="ctr" fontAlgn="auto">
              <a:spcBef>
                <a:spcPts val="0"/>
              </a:spcBef>
              <a:spcAft>
                <a:spcPts val="0"/>
              </a:spcAft>
              <a:defRPr sz="1700">
                <a:solidFill>
                  <a:schemeClr val="tx1">
                    <a:tint val="75000"/>
                  </a:schemeClr>
                </a:solidFill>
                <a:latin typeface="+mn-lt"/>
                <a:ea typeface="+mn-ea"/>
              </a:defRPr>
            </a:lvl1pPr>
          </a:lstStyle>
          <a:p>
            <a:pPr defTabSz="649625">
              <a:defRPr/>
            </a:pPr>
            <a:endParaRPr lang="en-US">
              <a:solidFill>
                <a:prstClr val="black">
                  <a:tint val="75000"/>
                </a:prstClr>
              </a:solidFill>
              <a:cs typeface="+mn-cs"/>
            </a:endParaRPr>
          </a:p>
        </p:txBody>
      </p:sp>
      <p:sp>
        <p:nvSpPr>
          <p:cNvPr id="6" name="Slide Number Placeholder 5"/>
          <p:cNvSpPr>
            <a:spLocks noGrp="1"/>
          </p:cNvSpPr>
          <p:nvPr>
            <p:ph type="sldNum" sz="quarter" idx="4"/>
          </p:nvPr>
        </p:nvSpPr>
        <p:spPr>
          <a:xfrm>
            <a:off x="9320107" y="9040168"/>
            <a:ext cx="3034453" cy="519289"/>
          </a:xfrm>
          <a:prstGeom prst="rect">
            <a:avLst/>
          </a:prstGeom>
        </p:spPr>
        <p:txBody>
          <a:bodyPr vert="horz" wrap="square" lIns="129924" tIns="64963" rIns="129924" bIns="64963" numCol="1" anchor="ctr" anchorCtr="0" compatLnSpc="1">
            <a:prstTxWarp prst="textNoShape">
              <a:avLst/>
            </a:prstTxWarp>
          </a:bodyPr>
          <a:lstStyle>
            <a:lvl1pPr algn="r">
              <a:defRPr sz="1700">
                <a:solidFill>
                  <a:srgbClr val="898989"/>
                </a:solidFill>
                <a:latin typeface="Calibri" pitchFamily="-110" charset="0"/>
                <a:ea typeface="ＭＳ Ｐゴシック" pitchFamily="-110" charset="-128"/>
              </a:defRPr>
            </a:lvl1pPr>
          </a:lstStyle>
          <a:p>
            <a:pPr defTabSz="649625">
              <a:defRPr/>
            </a:pPr>
            <a:fld id="{7D5A2C38-830E-4242-983E-9975B2AE212E}" type="slidenum">
              <a:rPr lang="en-US" smtClean="0">
                <a:cs typeface="+mn-cs"/>
              </a:rPr>
              <a:pPr defTabSz="649625">
                <a:defRPr/>
              </a:pPr>
              <a:t>‹#›</a:t>
            </a:fld>
            <a:endParaRPr lang="en-US" dirty="0">
              <a:cs typeface="+mn-cs"/>
            </a:endParaRPr>
          </a:p>
        </p:txBody>
      </p:sp>
    </p:spTree>
    <p:extLst>
      <p:ext uri="{BB962C8B-B14F-4D97-AF65-F5344CB8AC3E}">
        <p14:creationId xmlns:p14="http://schemas.microsoft.com/office/powerpoint/2010/main" val="1414623371"/>
      </p:ext>
    </p:extLst>
  </p:cSld>
  <p:clrMap bg1="lt1" tx1="dk1" bg2="lt2" tx2="dk2" accent1="accent1" accent2="accent2" accent3="accent3" accent4="accent4" accent5="accent5" accent6="accent6" hlink="hlink" folHlink="folHlink"/>
  <p:sldLayoutIdLst>
    <p:sldLayoutId id="2147484404" r:id="rId1"/>
    <p:sldLayoutId id="2147484405" r:id="rId2"/>
    <p:sldLayoutId id="2147484406" r:id="rId3"/>
    <p:sldLayoutId id="2147484407" r:id="rId4"/>
    <p:sldLayoutId id="2147484408" r:id="rId5"/>
    <p:sldLayoutId id="2147484409" r:id="rId6"/>
    <p:sldLayoutId id="2147484410" r:id="rId7"/>
    <p:sldLayoutId id="2147484411" r:id="rId8"/>
    <p:sldLayoutId id="2147484412" r:id="rId9"/>
    <p:sldLayoutId id="2147484413" r:id="rId10"/>
    <p:sldLayoutId id="2147484414" r:id="rId11"/>
    <p:sldLayoutId id="2147484415" r:id="rId12"/>
  </p:sldLayoutIdLst>
  <p:hf hdr="0" ftr="0" dt="0"/>
  <p:txStyles>
    <p:titleStyle>
      <a:lvl1pPr algn="ctr" defTabSz="649625" rtl="0" eaLnBrk="0" fontAlgn="base" hangingPunct="0">
        <a:spcBef>
          <a:spcPct val="0"/>
        </a:spcBef>
        <a:spcAft>
          <a:spcPct val="0"/>
        </a:spcAft>
        <a:defRPr sz="5100" kern="1200">
          <a:solidFill>
            <a:schemeClr val="bg1"/>
          </a:solidFill>
          <a:latin typeface="+mj-lt"/>
          <a:ea typeface="ＭＳ Ｐゴシック" pitchFamily="-110" charset="-128"/>
          <a:cs typeface="+mj-cs"/>
        </a:defRPr>
      </a:lvl1pPr>
      <a:lvl2pPr algn="ctr" defTabSz="649625" rtl="0" eaLnBrk="0" fontAlgn="base" hangingPunct="0">
        <a:spcBef>
          <a:spcPct val="0"/>
        </a:spcBef>
        <a:spcAft>
          <a:spcPct val="0"/>
        </a:spcAft>
        <a:defRPr sz="5100">
          <a:solidFill>
            <a:schemeClr val="bg1"/>
          </a:solidFill>
          <a:latin typeface="Calibri" pitchFamily="-110" charset="0"/>
          <a:ea typeface="ＭＳ Ｐゴシック" pitchFamily="-110" charset="-128"/>
        </a:defRPr>
      </a:lvl2pPr>
      <a:lvl3pPr algn="ctr" defTabSz="649625" rtl="0" eaLnBrk="0" fontAlgn="base" hangingPunct="0">
        <a:spcBef>
          <a:spcPct val="0"/>
        </a:spcBef>
        <a:spcAft>
          <a:spcPct val="0"/>
        </a:spcAft>
        <a:defRPr sz="5100">
          <a:solidFill>
            <a:schemeClr val="bg1"/>
          </a:solidFill>
          <a:latin typeface="Calibri" pitchFamily="-110" charset="0"/>
          <a:ea typeface="ＭＳ Ｐゴシック" pitchFamily="-110" charset="-128"/>
        </a:defRPr>
      </a:lvl3pPr>
      <a:lvl4pPr algn="ctr" defTabSz="649625" rtl="0" eaLnBrk="0" fontAlgn="base" hangingPunct="0">
        <a:spcBef>
          <a:spcPct val="0"/>
        </a:spcBef>
        <a:spcAft>
          <a:spcPct val="0"/>
        </a:spcAft>
        <a:defRPr sz="5100">
          <a:solidFill>
            <a:schemeClr val="bg1"/>
          </a:solidFill>
          <a:latin typeface="Calibri" pitchFamily="-110" charset="0"/>
          <a:ea typeface="ＭＳ Ｐゴシック" pitchFamily="-110" charset="-128"/>
        </a:defRPr>
      </a:lvl4pPr>
      <a:lvl5pPr algn="ctr" defTabSz="649625" rtl="0" eaLnBrk="0" fontAlgn="base" hangingPunct="0">
        <a:spcBef>
          <a:spcPct val="0"/>
        </a:spcBef>
        <a:spcAft>
          <a:spcPct val="0"/>
        </a:spcAft>
        <a:defRPr sz="5100">
          <a:solidFill>
            <a:schemeClr val="bg1"/>
          </a:solidFill>
          <a:latin typeface="Calibri" pitchFamily="-110" charset="0"/>
          <a:ea typeface="ＭＳ Ｐゴシック" pitchFamily="-110" charset="-128"/>
        </a:defRPr>
      </a:lvl5pPr>
      <a:lvl6pPr marL="649625" algn="ctr" defTabSz="649625" rtl="0" fontAlgn="base">
        <a:spcBef>
          <a:spcPct val="0"/>
        </a:spcBef>
        <a:spcAft>
          <a:spcPct val="0"/>
        </a:spcAft>
        <a:defRPr sz="5100">
          <a:solidFill>
            <a:schemeClr val="bg1"/>
          </a:solidFill>
          <a:latin typeface="Calibri" pitchFamily="-110" charset="0"/>
          <a:ea typeface="ＭＳ Ｐゴシック" pitchFamily="-110" charset="-128"/>
        </a:defRPr>
      </a:lvl6pPr>
      <a:lvl7pPr marL="1299259" algn="ctr" defTabSz="649625" rtl="0" fontAlgn="base">
        <a:spcBef>
          <a:spcPct val="0"/>
        </a:spcBef>
        <a:spcAft>
          <a:spcPct val="0"/>
        </a:spcAft>
        <a:defRPr sz="5100">
          <a:solidFill>
            <a:schemeClr val="bg1"/>
          </a:solidFill>
          <a:latin typeface="Calibri" pitchFamily="-110" charset="0"/>
          <a:ea typeface="ＭＳ Ｐゴシック" pitchFamily="-110" charset="-128"/>
        </a:defRPr>
      </a:lvl7pPr>
      <a:lvl8pPr marL="1948898" algn="ctr" defTabSz="649625" rtl="0" fontAlgn="base">
        <a:spcBef>
          <a:spcPct val="0"/>
        </a:spcBef>
        <a:spcAft>
          <a:spcPct val="0"/>
        </a:spcAft>
        <a:defRPr sz="5100">
          <a:solidFill>
            <a:schemeClr val="bg1"/>
          </a:solidFill>
          <a:latin typeface="Calibri" pitchFamily="-110" charset="0"/>
          <a:ea typeface="ＭＳ Ｐゴシック" pitchFamily="-110" charset="-128"/>
        </a:defRPr>
      </a:lvl8pPr>
      <a:lvl9pPr marL="2598526" algn="ctr" defTabSz="649625" rtl="0" fontAlgn="base">
        <a:spcBef>
          <a:spcPct val="0"/>
        </a:spcBef>
        <a:spcAft>
          <a:spcPct val="0"/>
        </a:spcAft>
        <a:defRPr sz="5100">
          <a:solidFill>
            <a:schemeClr val="bg1"/>
          </a:solidFill>
          <a:latin typeface="Calibri" pitchFamily="-110" charset="0"/>
          <a:ea typeface="ＭＳ Ｐゴシック" pitchFamily="-110" charset="-128"/>
        </a:defRPr>
      </a:lvl9pPr>
    </p:titleStyle>
    <p:bodyStyle>
      <a:lvl1pPr marL="487229" indent="-487229" algn="l" defTabSz="649625" rtl="0" eaLnBrk="0" fontAlgn="base" hangingPunct="0">
        <a:spcBef>
          <a:spcPct val="20000"/>
        </a:spcBef>
        <a:spcAft>
          <a:spcPct val="0"/>
        </a:spcAft>
        <a:buFont typeface="Arial" pitchFamily="34" charset="0"/>
        <a:buChar char="•"/>
        <a:defRPr sz="4600" kern="1200">
          <a:solidFill>
            <a:srgbClr val="3366FF"/>
          </a:solidFill>
          <a:latin typeface="+mn-lt"/>
          <a:ea typeface="ＭＳ Ｐゴシック" pitchFamily="-110" charset="-128"/>
          <a:cs typeface="+mn-cs"/>
        </a:defRPr>
      </a:lvl1pPr>
      <a:lvl2pPr marL="1055651" indent="-406024" algn="l" defTabSz="649625" rtl="0" eaLnBrk="0" fontAlgn="base" hangingPunct="0">
        <a:spcBef>
          <a:spcPct val="20000"/>
        </a:spcBef>
        <a:spcAft>
          <a:spcPct val="0"/>
        </a:spcAft>
        <a:buFont typeface="Arial" pitchFamily="34" charset="0"/>
        <a:buChar char="–"/>
        <a:defRPr sz="4000" kern="1200">
          <a:solidFill>
            <a:srgbClr val="3366FF"/>
          </a:solidFill>
          <a:latin typeface="+mn-lt"/>
          <a:ea typeface="ＭＳ Ｐゴシック" pitchFamily="-110" charset="-128"/>
          <a:cs typeface="+mn-cs"/>
        </a:defRPr>
      </a:lvl2pPr>
      <a:lvl3pPr marL="1624074" indent="-324812" algn="l" defTabSz="649625" rtl="0" eaLnBrk="0" fontAlgn="base" hangingPunct="0">
        <a:spcBef>
          <a:spcPct val="20000"/>
        </a:spcBef>
        <a:spcAft>
          <a:spcPct val="0"/>
        </a:spcAft>
        <a:buFont typeface="Arial" pitchFamily="34" charset="0"/>
        <a:buChar char="•"/>
        <a:defRPr sz="3400" kern="1200">
          <a:solidFill>
            <a:srgbClr val="3366FF"/>
          </a:solidFill>
          <a:latin typeface="+mn-lt"/>
          <a:ea typeface="ＭＳ Ｐゴシック" pitchFamily="-110" charset="-128"/>
          <a:cs typeface="+mn-cs"/>
        </a:defRPr>
      </a:lvl3pPr>
      <a:lvl4pPr marL="2273707" indent="-324812" algn="l" defTabSz="649625" rtl="0" eaLnBrk="0" fontAlgn="base" hangingPunct="0">
        <a:spcBef>
          <a:spcPct val="20000"/>
        </a:spcBef>
        <a:spcAft>
          <a:spcPct val="0"/>
        </a:spcAft>
        <a:buFont typeface="Arial" pitchFamily="34" charset="0"/>
        <a:buChar char="–"/>
        <a:defRPr sz="2800" kern="1200">
          <a:solidFill>
            <a:srgbClr val="3366FF"/>
          </a:solidFill>
          <a:latin typeface="+mn-lt"/>
          <a:ea typeface="ＭＳ Ｐゴシック" pitchFamily="-110" charset="-128"/>
          <a:cs typeface="+mn-cs"/>
        </a:defRPr>
      </a:lvl4pPr>
      <a:lvl5pPr marL="2923346" indent="-324812" algn="l" defTabSz="649625" rtl="0" eaLnBrk="0" fontAlgn="base" hangingPunct="0">
        <a:spcBef>
          <a:spcPct val="20000"/>
        </a:spcBef>
        <a:spcAft>
          <a:spcPct val="0"/>
        </a:spcAft>
        <a:buFont typeface="Arial" pitchFamily="34" charset="0"/>
        <a:buChar char="»"/>
        <a:defRPr sz="2800" kern="1200">
          <a:solidFill>
            <a:srgbClr val="3366FF"/>
          </a:solidFill>
          <a:latin typeface="+mn-lt"/>
          <a:ea typeface="ＭＳ Ｐゴシック" pitchFamily="-110" charset="-128"/>
          <a:cs typeface="+mn-cs"/>
        </a:defRPr>
      </a:lvl5pPr>
      <a:lvl6pPr marL="3572975" indent="-324812" algn="l" defTabSz="649625" rtl="0" eaLnBrk="1" latinLnBrk="0" hangingPunct="1">
        <a:spcBef>
          <a:spcPct val="20000"/>
        </a:spcBef>
        <a:buFont typeface="Arial"/>
        <a:buChar char="•"/>
        <a:defRPr sz="2800" kern="1200">
          <a:solidFill>
            <a:schemeClr val="tx1"/>
          </a:solidFill>
          <a:latin typeface="+mn-lt"/>
          <a:ea typeface="+mn-ea"/>
          <a:cs typeface="+mn-cs"/>
        </a:defRPr>
      </a:lvl6pPr>
      <a:lvl7pPr marL="4222603" indent="-324812" algn="l" defTabSz="649625" rtl="0" eaLnBrk="1" latinLnBrk="0" hangingPunct="1">
        <a:spcBef>
          <a:spcPct val="20000"/>
        </a:spcBef>
        <a:buFont typeface="Arial"/>
        <a:buChar char="•"/>
        <a:defRPr sz="2800" kern="1200">
          <a:solidFill>
            <a:schemeClr val="tx1"/>
          </a:solidFill>
          <a:latin typeface="+mn-lt"/>
          <a:ea typeface="+mn-ea"/>
          <a:cs typeface="+mn-cs"/>
        </a:defRPr>
      </a:lvl7pPr>
      <a:lvl8pPr marL="4872238" indent="-324812" algn="l" defTabSz="649625" rtl="0" eaLnBrk="1" latinLnBrk="0" hangingPunct="1">
        <a:spcBef>
          <a:spcPct val="20000"/>
        </a:spcBef>
        <a:buFont typeface="Arial"/>
        <a:buChar char="•"/>
        <a:defRPr sz="2800" kern="1200">
          <a:solidFill>
            <a:schemeClr val="tx1"/>
          </a:solidFill>
          <a:latin typeface="+mn-lt"/>
          <a:ea typeface="+mn-ea"/>
          <a:cs typeface="+mn-cs"/>
        </a:defRPr>
      </a:lvl8pPr>
      <a:lvl9pPr marL="5521861" indent="-324812" algn="l" defTabSz="649625" rtl="0" eaLnBrk="1" latinLnBrk="0" hangingPunct="1">
        <a:spcBef>
          <a:spcPct val="20000"/>
        </a:spcBef>
        <a:buFont typeface="Arial"/>
        <a:buChar char="•"/>
        <a:defRPr sz="2800" kern="1200">
          <a:solidFill>
            <a:schemeClr val="tx1"/>
          </a:solidFill>
          <a:latin typeface="+mn-lt"/>
          <a:ea typeface="+mn-ea"/>
          <a:cs typeface="+mn-cs"/>
        </a:defRPr>
      </a:lvl9pPr>
    </p:bodyStyle>
    <p:otherStyle>
      <a:defPPr>
        <a:defRPr lang="en-US"/>
      </a:defPPr>
      <a:lvl1pPr marL="0" algn="l" defTabSz="649625" rtl="0" eaLnBrk="1" latinLnBrk="0" hangingPunct="1">
        <a:defRPr sz="2600" kern="1200">
          <a:solidFill>
            <a:schemeClr val="tx1"/>
          </a:solidFill>
          <a:latin typeface="+mn-lt"/>
          <a:ea typeface="+mn-ea"/>
          <a:cs typeface="+mn-cs"/>
        </a:defRPr>
      </a:lvl1pPr>
      <a:lvl2pPr marL="649625" algn="l" defTabSz="649625" rtl="0" eaLnBrk="1" latinLnBrk="0" hangingPunct="1">
        <a:defRPr sz="2600" kern="1200">
          <a:solidFill>
            <a:schemeClr val="tx1"/>
          </a:solidFill>
          <a:latin typeface="+mn-lt"/>
          <a:ea typeface="+mn-ea"/>
          <a:cs typeface="+mn-cs"/>
        </a:defRPr>
      </a:lvl2pPr>
      <a:lvl3pPr marL="1299259" algn="l" defTabSz="649625" rtl="0" eaLnBrk="1" latinLnBrk="0" hangingPunct="1">
        <a:defRPr sz="2600" kern="1200">
          <a:solidFill>
            <a:schemeClr val="tx1"/>
          </a:solidFill>
          <a:latin typeface="+mn-lt"/>
          <a:ea typeface="+mn-ea"/>
          <a:cs typeface="+mn-cs"/>
        </a:defRPr>
      </a:lvl3pPr>
      <a:lvl4pPr marL="1948898" algn="l" defTabSz="649625" rtl="0" eaLnBrk="1" latinLnBrk="0" hangingPunct="1">
        <a:defRPr sz="2600" kern="1200">
          <a:solidFill>
            <a:schemeClr val="tx1"/>
          </a:solidFill>
          <a:latin typeface="+mn-lt"/>
          <a:ea typeface="+mn-ea"/>
          <a:cs typeface="+mn-cs"/>
        </a:defRPr>
      </a:lvl4pPr>
      <a:lvl5pPr marL="2598526" algn="l" defTabSz="649625" rtl="0" eaLnBrk="1" latinLnBrk="0" hangingPunct="1">
        <a:defRPr sz="2600" kern="1200">
          <a:solidFill>
            <a:schemeClr val="tx1"/>
          </a:solidFill>
          <a:latin typeface="+mn-lt"/>
          <a:ea typeface="+mn-ea"/>
          <a:cs typeface="+mn-cs"/>
        </a:defRPr>
      </a:lvl5pPr>
      <a:lvl6pPr marL="3248154" algn="l" defTabSz="649625" rtl="0" eaLnBrk="1" latinLnBrk="0" hangingPunct="1">
        <a:defRPr sz="2600" kern="1200">
          <a:solidFill>
            <a:schemeClr val="tx1"/>
          </a:solidFill>
          <a:latin typeface="+mn-lt"/>
          <a:ea typeface="+mn-ea"/>
          <a:cs typeface="+mn-cs"/>
        </a:defRPr>
      </a:lvl6pPr>
      <a:lvl7pPr marL="3897791" algn="l" defTabSz="649625" rtl="0" eaLnBrk="1" latinLnBrk="0" hangingPunct="1">
        <a:defRPr sz="2600" kern="1200">
          <a:solidFill>
            <a:schemeClr val="tx1"/>
          </a:solidFill>
          <a:latin typeface="+mn-lt"/>
          <a:ea typeface="+mn-ea"/>
          <a:cs typeface="+mn-cs"/>
        </a:defRPr>
      </a:lvl7pPr>
      <a:lvl8pPr marL="4547415" algn="l" defTabSz="649625" rtl="0" eaLnBrk="1" latinLnBrk="0" hangingPunct="1">
        <a:defRPr sz="2600" kern="1200">
          <a:solidFill>
            <a:schemeClr val="tx1"/>
          </a:solidFill>
          <a:latin typeface="+mn-lt"/>
          <a:ea typeface="+mn-ea"/>
          <a:cs typeface="+mn-cs"/>
        </a:defRPr>
      </a:lvl8pPr>
      <a:lvl9pPr marL="5197052" algn="l" defTabSz="649625" rtl="0" eaLnBrk="1" latinLnBrk="0" hangingPunct="1">
        <a:defRPr sz="26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3004800" cy="1555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4662312" y="390596"/>
            <a:ext cx="8082844" cy="116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0046" tIns="65023" rIns="130046" bIns="65023" numCol="1" anchor="ctr" anchorCtr="0" compatLnSpc="1">
            <a:prstTxWarp prst="textNoShape">
              <a:avLst/>
            </a:prstTxWarp>
          </a:bodyPr>
          <a:lstStyle/>
          <a:p>
            <a:pPr lvl="0"/>
            <a:r>
              <a:rPr lang="en-US" smtClean="0"/>
              <a:t>Click to edit Master title style</a:t>
            </a:r>
          </a:p>
        </p:txBody>
      </p:sp>
      <p:sp>
        <p:nvSpPr>
          <p:cNvPr id="1028" name="Text Placeholder 2"/>
          <p:cNvSpPr>
            <a:spLocks noGrp="1"/>
          </p:cNvSpPr>
          <p:nvPr>
            <p:ph type="body" idx="1"/>
          </p:nvPr>
        </p:nvSpPr>
        <p:spPr bwMode="auto">
          <a:xfrm>
            <a:off x="650240" y="2275841"/>
            <a:ext cx="11704320" cy="643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0046" tIns="65023" rIns="130046" bIns="6502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50240" y="9040143"/>
            <a:ext cx="3034453" cy="519289"/>
          </a:xfrm>
          <a:prstGeom prst="rect">
            <a:avLst/>
          </a:prstGeom>
        </p:spPr>
        <p:txBody>
          <a:bodyPr vert="horz" wrap="square" lIns="130046" tIns="65023" rIns="130046" bIns="65023" numCol="1" anchor="ctr" anchorCtr="0" compatLnSpc="1">
            <a:prstTxWarp prst="textNoShape">
              <a:avLst/>
            </a:prstTxWarp>
          </a:bodyPr>
          <a:lstStyle>
            <a:lvl1pPr eaLnBrk="0" hangingPunct="0">
              <a:defRPr sz="1700">
                <a:solidFill>
                  <a:srgbClr val="898989"/>
                </a:solidFill>
                <a:latin typeface="Calibri" pitchFamily="34" charset="0"/>
              </a:defRPr>
            </a:lvl1pPr>
          </a:lstStyle>
          <a:p>
            <a:pPr algn="l"/>
            <a:fld id="{94CF8887-0A24-4B75-9643-87FD07298E4A}" type="datetime1">
              <a:rPr lang="en-US" smtClean="0">
                <a:ea typeface="MS PGothic" pitchFamily="34" charset="-128"/>
                <a:cs typeface="+mn-cs"/>
              </a:rPr>
              <a:pPr algn="l"/>
              <a:t>10/9/2012</a:t>
            </a:fld>
            <a:endParaRPr lang="en-US" smtClean="0">
              <a:ea typeface="MS PGothic" pitchFamily="34" charset="-128"/>
              <a:cs typeface="+mn-cs"/>
            </a:endParaRPr>
          </a:p>
        </p:txBody>
      </p:sp>
      <p:sp>
        <p:nvSpPr>
          <p:cNvPr id="5" name="Footer Placeholder 4"/>
          <p:cNvSpPr>
            <a:spLocks noGrp="1"/>
          </p:cNvSpPr>
          <p:nvPr>
            <p:ph type="ftr" sz="quarter" idx="3"/>
          </p:nvPr>
        </p:nvSpPr>
        <p:spPr>
          <a:xfrm>
            <a:off x="4443307" y="9040143"/>
            <a:ext cx="4118187" cy="519289"/>
          </a:xfrm>
          <a:prstGeom prst="rect">
            <a:avLst/>
          </a:prstGeom>
        </p:spPr>
        <p:txBody>
          <a:bodyPr vert="horz" lIns="130046" tIns="65023" rIns="130046" bIns="65023" rtlCol="0" anchor="ctr"/>
          <a:lstStyle>
            <a:lvl1pPr algn="ctr" eaLnBrk="0" fontAlgn="auto" hangingPunct="0">
              <a:spcBef>
                <a:spcPts val="0"/>
              </a:spcBef>
              <a:spcAft>
                <a:spcPts val="0"/>
              </a:spcAft>
              <a:defRPr sz="1700">
                <a:solidFill>
                  <a:schemeClr val="tx1">
                    <a:tint val="75000"/>
                  </a:schemeClr>
                </a:solidFill>
                <a:latin typeface="+mn-lt"/>
                <a:ea typeface="+mn-ea"/>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9320107" y="9040143"/>
            <a:ext cx="3034453" cy="519289"/>
          </a:xfrm>
          <a:prstGeom prst="rect">
            <a:avLst/>
          </a:prstGeom>
        </p:spPr>
        <p:txBody>
          <a:bodyPr vert="horz" wrap="square" lIns="130046" tIns="65023" rIns="130046" bIns="65023" numCol="1" anchor="ctr" anchorCtr="0" compatLnSpc="1">
            <a:prstTxWarp prst="textNoShape">
              <a:avLst/>
            </a:prstTxWarp>
          </a:bodyPr>
          <a:lstStyle>
            <a:lvl1pPr algn="r" eaLnBrk="0" hangingPunct="0">
              <a:defRPr sz="1700">
                <a:solidFill>
                  <a:srgbClr val="898989"/>
                </a:solidFill>
                <a:latin typeface="Calibri" pitchFamily="34" charset="0"/>
              </a:defRPr>
            </a:lvl1pPr>
          </a:lstStyle>
          <a:p>
            <a:fld id="{B0197940-8C2A-450D-8662-F5D36AC9C489}" type="slidenum">
              <a:rPr lang="en-US" smtClean="0">
                <a:ea typeface="MS PGothic" pitchFamily="34" charset="-128"/>
                <a:cs typeface="+mn-cs"/>
              </a:rPr>
              <a:pPr/>
              <a:t>‹#›</a:t>
            </a:fld>
            <a:endParaRPr lang="en-US" smtClean="0">
              <a:ea typeface="MS PGothic" pitchFamily="34" charset="-128"/>
              <a:cs typeface="+mn-cs"/>
            </a:endParaRPr>
          </a:p>
        </p:txBody>
      </p:sp>
    </p:spTree>
    <p:extLst>
      <p:ext uri="{BB962C8B-B14F-4D97-AF65-F5344CB8AC3E}">
        <p14:creationId xmlns:p14="http://schemas.microsoft.com/office/powerpoint/2010/main" val="1528924463"/>
      </p:ext>
    </p:extLst>
  </p:cSld>
  <p:clrMap bg1="lt1" tx1="dk1" bg2="lt2" tx2="dk2" accent1="accent1" accent2="accent2" accent3="accent3" accent4="accent4" accent5="accent5" accent6="accent6" hlink="hlink" folHlink="folHlink"/>
  <p:sldLayoutIdLst>
    <p:sldLayoutId id="2147484460" r:id="rId1"/>
    <p:sldLayoutId id="2147484461" r:id="rId2"/>
    <p:sldLayoutId id="2147484462" r:id="rId3"/>
    <p:sldLayoutId id="2147484463" r:id="rId4"/>
    <p:sldLayoutId id="2147484464" r:id="rId5"/>
    <p:sldLayoutId id="2147484465" r:id="rId6"/>
    <p:sldLayoutId id="2147484466" r:id="rId7"/>
    <p:sldLayoutId id="2147484467" r:id="rId8"/>
    <p:sldLayoutId id="2147484468" r:id="rId9"/>
    <p:sldLayoutId id="2147484469" r:id="rId10"/>
    <p:sldLayoutId id="2147484470" r:id="rId11"/>
  </p:sldLayoutIdLst>
  <p:transition spd="med">
    <p:wipe dir="r"/>
  </p:transition>
  <p:timing>
    <p:tnLst>
      <p:par>
        <p:cTn id="1" dur="indefinite" restart="never" nodeType="tmRoot"/>
      </p:par>
    </p:tnLst>
  </p:timing>
  <p:hf hdr="0" dt="0"/>
  <p:txStyles>
    <p:titleStyle>
      <a:lvl1pPr algn="ctr" defTabSz="650230" rtl="0" eaLnBrk="0" fontAlgn="base" hangingPunct="0">
        <a:spcBef>
          <a:spcPct val="0"/>
        </a:spcBef>
        <a:spcAft>
          <a:spcPct val="0"/>
        </a:spcAft>
        <a:defRPr sz="5100" kern="1200">
          <a:solidFill>
            <a:schemeClr val="bg1"/>
          </a:solidFill>
          <a:latin typeface="+mj-lt"/>
          <a:ea typeface="MS PGothic" pitchFamily="34" charset="-128"/>
          <a:cs typeface="ＭＳ Ｐゴシック" pitchFamily="-110" charset="-128"/>
        </a:defRPr>
      </a:lvl1pPr>
      <a:lvl2pPr algn="ctr" defTabSz="650230" rtl="0" eaLnBrk="0" fontAlgn="base" hangingPunct="0">
        <a:spcBef>
          <a:spcPct val="0"/>
        </a:spcBef>
        <a:spcAft>
          <a:spcPct val="0"/>
        </a:spcAft>
        <a:defRPr sz="5100">
          <a:solidFill>
            <a:schemeClr val="bg1"/>
          </a:solidFill>
          <a:latin typeface="Calibri" pitchFamily="-110" charset="0"/>
          <a:ea typeface="MS PGothic" pitchFamily="34" charset="-128"/>
          <a:cs typeface="ＭＳ Ｐゴシック" pitchFamily="-110" charset="-128"/>
        </a:defRPr>
      </a:lvl2pPr>
      <a:lvl3pPr algn="ctr" defTabSz="650230" rtl="0" eaLnBrk="0" fontAlgn="base" hangingPunct="0">
        <a:spcBef>
          <a:spcPct val="0"/>
        </a:spcBef>
        <a:spcAft>
          <a:spcPct val="0"/>
        </a:spcAft>
        <a:defRPr sz="5100">
          <a:solidFill>
            <a:schemeClr val="bg1"/>
          </a:solidFill>
          <a:latin typeface="Calibri" pitchFamily="-110" charset="0"/>
          <a:ea typeface="MS PGothic" pitchFamily="34" charset="-128"/>
          <a:cs typeface="ＭＳ Ｐゴシック" pitchFamily="-110" charset="-128"/>
        </a:defRPr>
      </a:lvl3pPr>
      <a:lvl4pPr algn="ctr" defTabSz="650230" rtl="0" eaLnBrk="0" fontAlgn="base" hangingPunct="0">
        <a:spcBef>
          <a:spcPct val="0"/>
        </a:spcBef>
        <a:spcAft>
          <a:spcPct val="0"/>
        </a:spcAft>
        <a:defRPr sz="5100">
          <a:solidFill>
            <a:schemeClr val="bg1"/>
          </a:solidFill>
          <a:latin typeface="Calibri" pitchFamily="-110" charset="0"/>
          <a:ea typeface="MS PGothic" pitchFamily="34" charset="-128"/>
          <a:cs typeface="ＭＳ Ｐゴシック" pitchFamily="-110" charset="-128"/>
        </a:defRPr>
      </a:lvl4pPr>
      <a:lvl5pPr algn="ctr" defTabSz="650230" rtl="0" eaLnBrk="0" fontAlgn="base" hangingPunct="0">
        <a:spcBef>
          <a:spcPct val="0"/>
        </a:spcBef>
        <a:spcAft>
          <a:spcPct val="0"/>
        </a:spcAft>
        <a:defRPr sz="5100">
          <a:solidFill>
            <a:schemeClr val="bg1"/>
          </a:solidFill>
          <a:latin typeface="Calibri" pitchFamily="-110" charset="0"/>
          <a:ea typeface="MS PGothic" pitchFamily="34" charset="-128"/>
          <a:cs typeface="ＭＳ Ｐゴシック" pitchFamily="-110" charset="-128"/>
        </a:defRPr>
      </a:lvl5pPr>
      <a:lvl6pPr marL="650230" algn="ctr" defTabSz="650230" rtl="0" eaLnBrk="1" fontAlgn="base" hangingPunct="1">
        <a:spcBef>
          <a:spcPct val="0"/>
        </a:spcBef>
        <a:spcAft>
          <a:spcPct val="0"/>
        </a:spcAft>
        <a:defRPr sz="5100">
          <a:solidFill>
            <a:schemeClr val="bg1"/>
          </a:solidFill>
          <a:latin typeface="Calibri" pitchFamily="-110" charset="0"/>
          <a:ea typeface="ＭＳ Ｐゴシック" pitchFamily="-110" charset="-128"/>
          <a:cs typeface="ＭＳ Ｐゴシック" pitchFamily="-110" charset="-128"/>
        </a:defRPr>
      </a:lvl6pPr>
      <a:lvl7pPr marL="1300460" algn="ctr" defTabSz="650230" rtl="0" eaLnBrk="1" fontAlgn="base" hangingPunct="1">
        <a:spcBef>
          <a:spcPct val="0"/>
        </a:spcBef>
        <a:spcAft>
          <a:spcPct val="0"/>
        </a:spcAft>
        <a:defRPr sz="5100">
          <a:solidFill>
            <a:schemeClr val="bg1"/>
          </a:solidFill>
          <a:latin typeface="Calibri" pitchFamily="-110" charset="0"/>
          <a:ea typeface="ＭＳ Ｐゴシック" pitchFamily="-110" charset="-128"/>
          <a:cs typeface="ＭＳ Ｐゴシック" pitchFamily="-110" charset="-128"/>
        </a:defRPr>
      </a:lvl7pPr>
      <a:lvl8pPr marL="1950690" algn="ctr" defTabSz="650230" rtl="0" eaLnBrk="1" fontAlgn="base" hangingPunct="1">
        <a:spcBef>
          <a:spcPct val="0"/>
        </a:spcBef>
        <a:spcAft>
          <a:spcPct val="0"/>
        </a:spcAft>
        <a:defRPr sz="5100">
          <a:solidFill>
            <a:schemeClr val="bg1"/>
          </a:solidFill>
          <a:latin typeface="Calibri" pitchFamily="-110" charset="0"/>
          <a:ea typeface="ＭＳ Ｐゴシック" pitchFamily="-110" charset="-128"/>
          <a:cs typeface="ＭＳ Ｐゴシック" pitchFamily="-110" charset="-128"/>
        </a:defRPr>
      </a:lvl8pPr>
      <a:lvl9pPr marL="2600919" algn="ctr" defTabSz="650230" rtl="0" eaLnBrk="1" fontAlgn="base" hangingPunct="1">
        <a:spcBef>
          <a:spcPct val="0"/>
        </a:spcBef>
        <a:spcAft>
          <a:spcPct val="0"/>
        </a:spcAft>
        <a:defRPr sz="5100">
          <a:solidFill>
            <a:schemeClr val="bg1"/>
          </a:solidFill>
          <a:latin typeface="Calibri" pitchFamily="-110" charset="0"/>
          <a:ea typeface="ＭＳ Ｐゴシック" pitchFamily="-110" charset="-128"/>
          <a:cs typeface="ＭＳ Ｐゴシック" pitchFamily="-110" charset="-128"/>
        </a:defRPr>
      </a:lvl9pPr>
    </p:titleStyle>
    <p:bodyStyle>
      <a:lvl1pPr marL="487672" indent="-487672" algn="l" defTabSz="650230" rtl="0" eaLnBrk="0" fontAlgn="base" hangingPunct="0">
        <a:spcBef>
          <a:spcPct val="20000"/>
        </a:spcBef>
        <a:spcAft>
          <a:spcPct val="0"/>
        </a:spcAft>
        <a:buFont typeface="Arial" pitchFamily="34" charset="0"/>
        <a:buChar char="•"/>
        <a:defRPr sz="4600" kern="1200">
          <a:solidFill>
            <a:srgbClr val="3366FF"/>
          </a:solidFill>
          <a:latin typeface="+mn-lt"/>
          <a:ea typeface="MS PGothic" pitchFamily="34" charset="-128"/>
          <a:cs typeface="ＭＳ Ｐゴシック" pitchFamily="-110" charset="-128"/>
        </a:defRPr>
      </a:lvl1pPr>
      <a:lvl2pPr marL="1056623" indent="-406394" algn="l" defTabSz="650230" rtl="0" eaLnBrk="0" fontAlgn="base" hangingPunct="0">
        <a:spcBef>
          <a:spcPct val="20000"/>
        </a:spcBef>
        <a:spcAft>
          <a:spcPct val="0"/>
        </a:spcAft>
        <a:buFont typeface="Arial" pitchFamily="34" charset="0"/>
        <a:buChar char="–"/>
        <a:defRPr sz="4000" kern="1200">
          <a:solidFill>
            <a:srgbClr val="3366FF"/>
          </a:solidFill>
          <a:latin typeface="+mn-lt"/>
          <a:ea typeface="MS PGothic" pitchFamily="34" charset="-128"/>
          <a:cs typeface="+mn-cs"/>
        </a:defRPr>
      </a:lvl2pPr>
      <a:lvl3pPr marL="1625575" indent="-325115" algn="l" defTabSz="650230" rtl="0" eaLnBrk="0" fontAlgn="base" hangingPunct="0">
        <a:spcBef>
          <a:spcPct val="20000"/>
        </a:spcBef>
        <a:spcAft>
          <a:spcPct val="0"/>
        </a:spcAft>
        <a:buFont typeface="Arial" pitchFamily="34" charset="0"/>
        <a:buChar char="•"/>
        <a:defRPr sz="3400" kern="1200">
          <a:solidFill>
            <a:srgbClr val="3366FF"/>
          </a:solidFill>
          <a:latin typeface="+mn-lt"/>
          <a:ea typeface="MS PGothic" pitchFamily="34" charset="-128"/>
          <a:cs typeface="+mn-cs"/>
        </a:defRPr>
      </a:lvl3pPr>
      <a:lvl4pPr marL="2275804" indent="-325115" algn="l" defTabSz="650230" rtl="0" eaLnBrk="0" fontAlgn="base" hangingPunct="0">
        <a:spcBef>
          <a:spcPct val="20000"/>
        </a:spcBef>
        <a:spcAft>
          <a:spcPct val="0"/>
        </a:spcAft>
        <a:buFont typeface="Arial" pitchFamily="34" charset="0"/>
        <a:buChar char="–"/>
        <a:defRPr sz="2800" kern="1200">
          <a:solidFill>
            <a:srgbClr val="3366FF"/>
          </a:solidFill>
          <a:latin typeface="+mn-lt"/>
          <a:ea typeface="MS PGothic" pitchFamily="34" charset="-128"/>
          <a:cs typeface="+mn-cs"/>
        </a:defRPr>
      </a:lvl4pPr>
      <a:lvl5pPr marL="2926034" indent="-325115" algn="l" defTabSz="650230" rtl="0" eaLnBrk="0" fontAlgn="base" hangingPunct="0">
        <a:spcBef>
          <a:spcPct val="20000"/>
        </a:spcBef>
        <a:spcAft>
          <a:spcPct val="0"/>
        </a:spcAft>
        <a:buFont typeface="Arial" pitchFamily="34" charset="0"/>
        <a:buChar char="»"/>
        <a:defRPr sz="2800" kern="1200">
          <a:solidFill>
            <a:srgbClr val="3366FF"/>
          </a:solidFill>
          <a:latin typeface="+mn-lt"/>
          <a:ea typeface="MS PGothic" pitchFamily="34" charset="-128"/>
          <a:cs typeface="+mn-cs"/>
        </a:defRPr>
      </a:lvl5pPr>
      <a:lvl6pPr marL="3576264" indent="-325115" algn="l" defTabSz="650230" rtl="0" eaLnBrk="1" latinLnBrk="0" hangingPunct="1">
        <a:spcBef>
          <a:spcPct val="20000"/>
        </a:spcBef>
        <a:buFont typeface="Arial"/>
        <a:buChar char="•"/>
        <a:defRPr sz="2800" kern="1200">
          <a:solidFill>
            <a:schemeClr val="tx1"/>
          </a:solidFill>
          <a:latin typeface="+mn-lt"/>
          <a:ea typeface="+mn-ea"/>
          <a:cs typeface="+mn-cs"/>
        </a:defRPr>
      </a:lvl6pPr>
      <a:lvl7pPr marL="4226494" indent="-325115" algn="l" defTabSz="650230" rtl="0" eaLnBrk="1" latinLnBrk="0" hangingPunct="1">
        <a:spcBef>
          <a:spcPct val="20000"/>
        </a:spcBef>
        <a:buFont typeface="Arial"/>
        <a:buChar char="•"/>
        <a:defRPr sz="2800" kern="1200">
          <a:solidFill>
            <a:schemeClr val="tx1"/>
          </a:solidFill>
          <a:latin typeface="+mn-lt"/>
          <a:ea typeface="+mn-ea"/>
          <a:cs typeface="+mn-cs"/>
        </a:defRPr>
      </a:lvl7pPr>
      <a:lvl8pPr marL="4876724" indent="-325115" algn="l" defTabSz="650230" rtl="0" eaLnBrk="1" latinLnBrk="0" hangingPunct="1">
        <a:spcBef>
          <a:spcPct val="20000"/>
        </a:spcBef>
        <a:buFont typeface="Arial"/>
        <a:buChar char="•"/>
        <a:defRPr sz="2800" kern="1200">
          <a:solidFill>
            <a:schemeClr val="tx1"/>
          </a:solidFill>
          <a:latin typeface="+mn-lt"/>
          <a:ea typeface="+mn-ea"/>
          <a:cs typeface="+mn-cs"/>
        </a:defRPr>
      </a:lvl8pPr>
      <a:lvl9pPr marL="5526954" indent="-325115" algn="l" defTabSz="650230" rtl="0" eaLnBrk="1" latinLnBrk="0" hangingPunct="1">
        <a:spcBef>
          <a:spcPct val="20000"/>
        </a:spcBef>
        <a:buFont typeface="Arial"/>
        <a:buChar char="•"/>
        <a:defRPr sz="2800" kern="1200">
          <a:solidFill>
            <a:schemeClr val="tx1"/>
          </a:solidFill>
          <a:latin typeface="+mn-lt"/>
          <a:ea typeface="+mn-ea"/>
          <a:cs typeface="+mn-cs"/>
        </a:defRPr>
      </a:lvl9pPr>
    </p:bodyStyle>
    <p:otherStyle>
      <a:defPPr>
        <a:defRPr lang="en-US"/>
      </a:defPPr>
      <a:lvl1pPr marL="0" algn="l" defTabSz="650230" rtl="0" eaLnBrk="1" latinLnBrk="0" hangingPunct="1">
        <a:defRPr sz="2600" kern="1200">
          <a:solidFill>
            <a:schemeClr val="tx1"/>
          </a:solidFill>
          <a:latin typeface="+mn-lt"/>
          <a:ea typeface="+mn-ea"/>
          <a:cs typeface="+mn-cs"/>
        </a:defRPr>
      </a:lvl1pPr>
      <a:lvl2pPr marL="650230" algn="l" defTabSz="650230" rtl="0" eaLnBrk="1" latinLnBrk="0" hangingPunct="1">
        <a:defRPr sz="2600" kern="1200">
          <a:solidFill>
            <a:schemeClr val="tx1"/>
          </a:solidFill>
          <a:latin typeface="+mn-lt"/>
          <a:ea typeface="+mn-ea"/>
          <a:cs typeface="+mn-cs"/>
        </a:defRPr>
      </a:lvl2pPr>
      <a:lvl3pPr marL="1300460" algn="l" defTabSz="650230" rtl="0" eaLnBrk="1" latinLnBrk="0" hangingPunct="1">
        <a:defRPr sz="2600" kern="1200">
          <a:solidFill>
            <a:schemeClr val="tx1"/>
          </a:solidFill>
          <a:latin typeface="+mn-lt"/>
          <a:ea typeface="+mn-ea"/>
          <a:cs typeface="+mn-cs"/>
        </a:defRPr>
      </a:lvl3pPr>
      <a:lvl4pPr marL="1950690" algn="l" defTabSz="650230" rtl="0" eaLnBrk="1" latinLnBrk="0" hangingPunct="1">
        <a:defRPr sz="2600" kern="1200">
          <a:solidFill>
            <a:schemeClr val="tx1"/>
          </a:solidFill>
          <a:latin typeface="+mn-lt"/>
          <a:ea typeface="+mn-ea"/>
          <a:cs typeface="+mn-cs"/>
        </a:defRPr>
      </a:lvl4pPr>
      <a:lvl5pPr marL="2600919" algn="l" defTabSz="650230" rtl="0" eaLnBrk="1" latinLnBrk="0" hangingPunct="1">
        <a:defRPr sz="2600" kern="1200">
          <a:solidFill>
            <a:schemeClr val="tx1"/>
          </a:solidFill>
          <a:latin typeface="+mn-lt"/>
          <a:ea typeface="+mn-ea"/>
          <a:cs typeface="+mn-cs"/>
        </a:defRPr>
      </a:lvl5pPr>
      <a:lvl6pPr marL="3251149" algn="l" defTabSz="650230" rtl="0" eaLnBrk="1" latinLnBrk="0" hangingPunct="1">
        <a:defRPr sz="2600" kern="1200">
          <a:solidFill>
            <a:schemeClr val="tx1"/>
          </a:solidFill>
          <a:latin typeface="+mn-lt"/>
          <a:ea typeface="+mn-ea"/>
          <a:cs typeface="+mn-cs"/>
        </a:defRPr>
      </a:lvl6pPr>
      <a:lvl7pPr marL="3901379" algn="l" defTabSz="650230" rtl="0" eaLnBrk="1" latinLnBrk="0" hangingPunct="1">
        <a:defRPr sz="2600" kern="1200">
          <a:solidFill>
            <a:schemeClr val="tx1"/>
          </a:solidFill>
          <a:latin typeface="+mn-lt"/>
          <a:ea typeface="+mn-ea"/>
          <a:cs typeface="+mn-cs"/>
        </a:defRPr>
      </a:lvl7pPr>
      <a:lvl8pPr marL="4551609" algn="l" defTabSz="650230" rtl="0" eaLnBrk="1" latinLnBrk="0" hangingPunct="1">
        <a:defRPr sz="2600" kern="1200">
          <a:solidFill>
            <a:schemeClr val="tx1"/>
          </a:solidFill>
          <a:latin typeface="+mn-lt"/>
          <a:ea typeface="+mn-ea"/>
          <a:cs typeface="+mn-cs"/>
        </a:defRPr>
      </a:lvl8pPr>
      <a:lvl9pPr marL="5201839" algn="l" defTabSz="650230" rtl="0" eaLnBrk="1" latinLnBrk="0" hangingPunct="1">
        <a:defRPr sz="26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13547" y="-10160"/>
            <a:ext cx="13031893" cy="1481102"/>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129978" tIns="64990" rIns="129978" bIns="64990" anchor="t" compatLnSpc="1"/>
          <a:lstStyle/>
          <a:p>
            <a:pPr algn="l"/>
            <a:endParaRPr lang="en-US" dirty="0">
              <a:solidFill>
                <a:prstClr val="white"/>
              </a:solidFill>
              <a:latin typeface="Constantia"/>
              <a:ea typeface="+mn-ea"/>
              <a:cs typeface="+mn-cs"/>
            </a:endParaRPr>
          </a:p>
        </p:txBody>
      </p:sp>
      <p:sp>
        <p:nvSpPr>
          <p:cNvPr id="8" name="Freeform 7"/>
          <p:cNvSpPr>
            <a:spLocks/>
          </p:cNvSpPr>
          <p:nvPr/>
        </p:nvSpPr>
        <p:spPr bwMode="auto">
          <a:xfrm>
            <a:off x="6231467" y="-10146"/>
            <a:ext cx="6773333" cy="907627"/>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129978" tIns="64990" rIns="129978" bIns="64990" anchor="t" compatLnSpc="1"/>
          <a:lstStyle/>
          <a:p>
            <a:pPr algn="l"/>
            <a:endParaRPr lang="en-US" dirty="0">
              <a:solidFill>
                <a:prstClr val="white"/>
              </a:solidFill>
              <a:latin typeface="Constantia"/>
              <a:ea typeface="+mn-ea"/>
              <a:cs typeface="+mn-cs"/>
            </a:endParaRPr>
          </a:p>
        </p:txBody>
      </p:sp>
      <p:sp>
        <p:nvSpPr>
          <p:cNvPr id="9" name="Title Placeholder 8"/>
          <p:cNvSpPr>
            <a:spLocks noGrp="1"/>
          </p:cNvSpPr>
          <p:nvPr>
            <p:ph type="title"/>
          </p:nvPr>
        </p:nvSpPr>
        <p:spPr>
          <a:xfrm>
            <a:off x="650240" y="1001370"/>
            <a:ext cx="11704320" cy="1625600"/>
          </a:xfrm>
          <a:prstGeom prst="rect">
            <a:avLst/>
          </a:prstGeom>
        </p:spPr>
        <p:txBody>
          <a:bodyPr vert="horz" lIns="0" tIns="6499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650240" y="2752683"/>
            <a:ext cx="11704320" cy="6242304"/>
          </a:xfrm>
          <a:prstGeom prst="rect">
            <a:avLst/>
          </a:prstGeom>
        </p:spPr>
        <p:txBody>
          <a:bodyPr vert="horz" lIns="129978" tIns="64990" rIns="129978" bIns="64990">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50240" y="9040157"/>
            <a:ext cx="3034453" cy="519289"/>
          </a:xfrm>
          <a:prstGeom prst="rect">
            <a:avLst/>
          </a:prstGeom>
        </p:spPr>
        <p:txBody>
          <a:bodyPr vert="horz" lIns="0" tIns="0" rIns="0" bIns="0" anchor="b"/>
          <a:lstStyle>
            <a:lvl1pPr algn="l" eaLnBrk="1" latinLnBrk="0" hangingPunct="1">
              <a:defRPr kumimoji="0" sz="1700">
                <a:solidFill>
                  <a:schemeClr val="tx2">
                    <a:shade val="90000"/>
                  </a:schemeClr>
                </a:solidFill>
              </a:defRPr>
            </a:lvl1pPr>
          </a:lstStyle>
          <a:p>
            <a:fld id="{47C9B81F-C347-4BEF-BFDF-29C42F48304A}" type="datetimeFigureOut">
              <a:rPr lang="en-US" smtClean="0">
                <a:solidFill>
                  <a:srgbClr val="DBF5F9">
                    <a:shade val="90000"/>
                  </a:srgbClr>
                </a:solidFill>
              </a:rPr>
              <a:pPr/>
              <a:t>10/9/2012</a:t>
            </a:fld>
            <a:endParaRPr lang="en-US" dirty="0">
              <a:solidFill>
                <a:srgbClr val="DBF5F9">
                  <a:shade val="90000"/>
                </a:srgbClr>
              </a:solidFill>
            </a:endParaRPr>
          </a:p>
        </p:txBody>
      </p:sp>
      <p:sp>
        <p:nvSpPr>
          <p:cNvPr id="22" name="Footer Placeholder 21"/>
          <p:cNvSpPr>
            <a:spLocks noGrp="1"/>
          </p:cNvSpPr>
          <p:nvPr>
            <p:ph type="ftr" sz="quarter" idx="3"/>
          </p:nvPr>
        </p:nvSpPr>
        <p:spPr>
          <a:xfrm>
            <a:off x="3793066" y="9040157"/>
            <a:ext cx="4768427" cy="519289"/>
          </a:xfrm>
          <a:prstGeom prst="rect">
            <a:avLst/>
          </a:prstGeom>
        </p:spPr>
        <p:txBody>
          <a:bodyPr vert="horz" lIns="0" tIns="0" rIns="0" bIns="0" anchor="b"/>
          <a:lstStyle>
            <a:lvl1pPr algn="l" eaLnBrk="1" latinLnBrk="0" hangingPunct="1">
              <a:defRPr kumimoji="0" sz="1700">
                <a:solidFill>
                  <a:schemeClr val="tx2">
                    <a:shade val="90000"/>
                  </a:schemeClr>
                </a:solidFill>
              </a:defRPr>
            </a:lvl1pPr>
          </a:lstStyle>
          <a:p>
            <a:endParaRPr lang="en-US" dirty="0">
              <a:solidFill>
                <a:srgbClr val="DBF5F9">
                  <a:shade val="90000"/>
                </a:srgbClr>
              </a:solidFill>
            </a:endParaRPr>
          </a:p>
        </p:txBody>
      </p:sp>
      <p:sp>
        <p:nvSpPr>
          <p:cNvPr id="18" name="Slide Number Placeholder 17"/>
          <p:cNvSpPr>
            <a:spLocks noGrp="1"/>
          </p:cNvSpPr>
          <p:nvPr>
            <p:ph type="sldNum" sz="quarter" idx="4"/>
          </p:nvPr>
        </p:nvSpPr>
        <p:spPr>
          <a:xfrm>
            <a:off x="11270827" y="9040157"/>
            <a:ext cx="1083733" cy="519289"/>
          </a:xfrm>
          <a:prstGeom prst="rect">
            <a:avLst/>
          </a:prstGeom>
        </p:spPr>
        <p:txBody>
          <a:bodyPr vert="horz" lIns="0" tIns="0" rIns="0" bIns="0" anchor="b"/>
          <a:lstStyle>
            <a:lvl1pPr algn="r" eaLnBrk="1" latinLnBrk="0" hangingPunct="1">
              <a:defRPr kumimoji="0" sz="1700">
                <a:solidFill>
                  <a:schemeClr val="tx2">
                    <a:shade val="90000"/>
                  </a:schemeClr>
                </a:solidFill>
              </a:defRPr>
            </a:lvl1pPr>
          </a:lstStyle>
          <a:p>
            <a:fld id="{042AED99-7FB4-404E-8A97-64753DCE42EC}" type="slidenum">
              <a:rPr lang="en-US" smtClean="0">
                <a:solidFill>
                  <a:srgbClr val="DBF5F9">
                    <a:shade val="90000"/>
                  </a:srgbClr>
                </a:solidFill>
              </a:rPr>
              <a:pPr/>
              <a:t>‹#›</a:t>
            </a:fld>
            <a:endParaRPr lang="en-US" dirty="0">
              <a:solidFill>
                <a:srgbClr val="DBF5F9">
                  <a:shade val="90000"/>
                </a:srgbClr>
              </a:solidFill>
            </a:endParaRPr>
          </a:p>
        </p:txBody>
      </p:sp>
      <p:grpSp>
        <p:nvGrpSpPr>
          <p:cNvPr id="2" name="Group 1"/>
          <p:cNvGrpSpPr/>
          <p:nvPr/>
        </p:nvGrpSpPr>
        <p:grpSpPr>
          <a:xfrm>
            <a:off x="-27046" y="287869"/>
            <a:ext cx="13056779" cy="923341"/>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p>
          </p:txBody>
        </p:sp>
      </p:grpSp>
    </p:spTree>
    <p:extLst>
      <p:ext uri="{BB962C8B-B14F-4D97-AF65-F5344CB8AC3E}">
        <p14:creationId xmlns:p14="http://schemas.microsoft.com/office/powerpoint/2010/main" val="4235307187"/>
      </p:ext>
    </p:extLst>
  </p:cSld>
  <p:clrMap bg1="dk1" tx1="lt1" bg2="dk2" tx2="lt2" accent1="accent1" accent2="accent2" accent3="accent3" accent4="accent4" accent5="accent5" accent6="accent6" hlink="hlink" folHlink="folHlink"/>
  <p:sldLayoutIdLst>
    <p:sldLayoutId id="2147484472" r:id="rId1"/>
    <p:sldLayoutId id="2147484473" r:id="rId2"/>
    <p:sldLayoutId id="2147484474" r:id="rId3"/>
    <p:sldLayoutId id="2147484475" r:id="rId4"/>
    <p:sldLayoutId id="2147484476" r:id="rId5"/>
    <p:sldLayoutId id="2147484477" r:id="rId6"/>
    <p:sldLayoutId id="2147484478" r:id="rId7"/>
    <p:sldLayoutId id="2147484479" r:id="rId8"/>
    <p:sldLayoutId id="2147484480" r:id="rId9"/>
    <p:sldLayoutId id="2147484481" r:id="rId10"/>
    <p:sldLayoutId id="2147484482" r:id="rId11"/>
    <p:sldLayoutId id="2147484483" r:id="rId12"/>
  </p:sldLayoutIdLst>
  <p:txStyles>
    <p:titleStyle>
      <a:lvl1pPr algn="l" rtl="0" eaLnBrk="1" latinLnBrk="0" hangingPunct="1">
        <a:spcBef>
          <a:spcPct val="0"/>
        </a:spcBef>
        <a:buNone/>
        <a:defRPr kumimoji="0" sz="7100" b="0" kern="1200">
          <a:ln>
            <a:noFill/>
          </a:ln>
          <a:solidFill>
            <a:schemeClr val="tx2"/>
          </a:solidFill>
          <a:effectLst/>
          <a:latin typeface="+mj-lt"/>
          <a:ea typeface="+mj-ea"/>
          <a:cs typeface="+mj-cs"/>
        </a:defRPr>
      </a:lvl1pPr>
    </p:titleStyle>
    <p:bodyStyle>
      <a:lvl1pPr marL="389939" indent="-389939" algn="l" rtl="0" eaLnBrk="1" latinLnBrk="0" hangingPunct="1">
        <a:spcBef>
          <a:spcPct val="20000"/>
        </a:spcBef>
        <a:buClr>
          <a:schemeClr val="accent3"/>
        </a:buClr>
        <a:buSzPct val="95000"/>
        <a:buFont typeface="Wingdings 2"/>
        <a:buChar char=""/>
        <a:defRPr kumimoji="0" sz="3700" kern="1200">
          <a:solidFill>
            <a:schemeClr val="tx1"/>
          </a:solidFill>
          <a:latin typeface="+mn-lt"/>
          <a:ea typeface="+mn-ea"/>
          <a:cs typeface="+mn-cs"/>
        </a:defRPr>
      </a:lvl1pPr>
      <a:lvl2pPr marL="909852" indent="-350943" algn="l" rtl="0" eaLnBrk="1" latinLnBrk="0" hangingPunct="1">
        <a:spcBef>
          <a:spcPct val="20000"/>
        </a:spcBef>
        <a:buClr>
          <a:schemeClr val="accent1"/>
        </a:buClr>
        <a:buSzPct val="85000"/>
        <a:buFont typeface="Wingdings 2"/>
        <a:buChar char=""/>
        <a:defRPr kumimoji="0" sz="3400" kern="1200">
          <a:solidFill>
            <a:schemeClr val="tx1"/>
          </a:solidFill>
          <a:latin typeface="+mn-lt"/>
          <a:ea typeface="+mn-ea"/>
          <a:cs typeface="+mn-cs"/>
        </a:defRPr>
      </a:lvl2pPr>
      <a:lvl3pPr marL="1299791" indent="-350943" algn="l" rtl="0" eaLnBrk="1" latinLnBrk="0" hangingPunct="1">
        <a:spcBef>
          <a:spcPct val="20000"/>
        </a:spcBef>
        <a:buClr>
          <a:schemeClr val="accent2"/>
        </a:buClr>
        <a:buSzPct val="70000"/>
        <a:buFont typeface="Wingdings 2"/>
        <a:buChar char=""/>
        <a:defRPr kumimoji="0" sz="3000" kern="1200">
          <a:solidFill>
            <a:schemeClr val="tx1"/>
          </a:solidFill>
          <a:latin typeface="+mn-lt"/>
          <a:ea typeface="+mn-ea"/>
          <a:cs typeface="+mn-cs"/>
        </a:defRPr>
      </a:lvl3pPr>
      <a:lvl4pPr marL="1689731" indent="-298951" algn="l" rtl="0" eaLnBrk="1" latinLnBrk="0" hangingPunct="1">
        <a:spcBef>
          <a:spcPct val="20000"/>
        </a:spcBef>
        <a:buClr>
          <a:schemeClr val="accent3"/>
        </a:buClr>
        <a:buSzPct val="65000"/>
        <a:buFont typeface="Wingdings 2"/>
        <a:buChar char=""/>
        <a:defRPr kumimoji="0" sz="2800" kern="1200">
          <a:solidFill>
            <a:schemeClr val="tx1"/>
          </a:solidFill>
          <a:latin typeface="+mn-lt"/>
          <a:ea typeface="+mn-ea"/>
          <a:cs typeface="+mn-cs"/>
        </a:defRPr>
      </a:lvl4pPr>
      <a:lvl5pPr marL="2079670" indent="-298951" algn="l" rtl="0" eaLnBrk="1" latinLnBrk="0" hangingPunct="1">
        <a:spcBef>
          <a:spcPct val="20000"/>
        </a:spcBef>
        <a:buClr>
          <a:schemeClr val="accent4"/>
        </a:buClr>
        <a:buSzPct val="65000"/>
        <a:buFont typeface="Wingdings 2"/>
        <a:buChar char=""/>
        <a:defRPr kumimoji="0" sz="2800" kern="1200">
          <a:solidFill>
            <a:schemeClr val="tx1"/>
          </a:solidFill>
          <a:latin typeface="+mn-lt"/>
          <a:ea typeface="+mn-ea"/>
          <a:cs typeface="+mn-cs"/>
        </a:defRPr>
      </a:lvl5pPr>
      <a:lvl6pPr marL="2469608" indent="-298951" algn="l" rtl="0" eaLnBrk="1" latinLnBrk="0" hangingPunct="1">
        <a:spcBef>
          <a:spcPct val="20000"/>
        </a:spcBef>
        <a:buClr>
          <a:schemeClr val="accent5"/>
        </a:buClr>
        <a:buSzPct val="80000"/>
        <a:buFont typeface="Wingdings 2"/>
        <a:buChar char=""/>
        <a:defRPr kumimoji="0" sz="2600" kern="1200">
          <a:solidFill>
            <a:schemeClr val="tx1"/>
          </a:solidFill>
          <a:latin typeface="+mn-lt"/>
          <a:ea typeface="+mn-ea"/>
          <a:cs typeface="+mn-cs"/>
        </a:defRPr>
      </a:lvl6pPr>
      <a:lvl7pPr marL="2729567" indent="-259958" algn="l" rtl="0" eaLnBrk="1" latinLnBrk="0" hangingPunct="1">
        <a:spcBef>
          <a:spcPct val="20000"/>
        </a:spcBef>
        <a:buClr>
          <a:schemeClr val="accent6"/>
        </a:buClr>
        <a:buSzPct val="80000"/>
        <a:buFont typeface="Wingdings 2"/>
        <a:buChar char=""/>
        <a:defRPr kumimoji="0" sz="2300" kern="1200" baseline="0">
          <a:solidFill>
            <a:schemeClr val="tx1"/>
          </a:solidFill>
          <a:latin typeface="+mn-lt"/>
          <a:ea typeface="+mn-ea"/>
          <a:cs typeface="+mn-cs"/>
        </a:defRPr>
      </a:lvl7pPr>
      <a:lvl8pPr marL="3119505" indent="-259958" algn="l" rtl="0" eaLnBrk="1" latinLnBrk="0" hangingPunct="1">
        <a:spcBef>
          <a:spcPct val="20000"/>
        </a:spcBef>
        <a:buClr>
          <a:schemeClr val="tx2"/>
        </a:buClr>
        <a:buChar char="•"/>
        <a:defRPr kumimoji="0" sz="2300" kern="1200">
          <a:solidFill>
            <a:schemeClr val="tx1"/>
          </a:solidFill>
          <a:latin typeface="+mn-lt"/>
          <a:ea typeface="+mn-ea"/>
          <a:cs typeface="+mn-cs"/>
        </a:defRPr>
      </a:lvl8pPr>
      <a:lvl9pPr marL="3509446" indent="-259958" algn="l" rtl="0" eaLnBrk="1" latinLnBrk="0" hangingPunct="1">
        <a:spcBef>
          <a:spcPct val="20000"/>
        </a:spcBef>
        <a:buClr>
          <a:schemeClr val="tx2"/>
        </a:buClr>
        <a:buFontTx/>
        <a:buChar char="•"/>
        <a:defRPr kumimoji="0" sz="20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649894" algn="l" rtl="0" eaLnBrk="1" latinLnBrk="0" hangingPunct="1">
        <a:defRPr kumimoji="0" kern="1200">
          <a:solidFill>
            <a:schemeClr val="tx1"/>
          </a:solidFill>
          <a:latin typeface="+mn-lt"/>
          <a:ea typeface="+mn-ea"/>
          <a:cs typeface="+mn-cs"/>
        </a:defRPr>
      </a:lvl2pPr>
      <a:lvl3pPr marL="1299791" algn="l" rtl="0" eaLnBrk="1" latinLnBrk="0" hangingPunct="1">
        <a:defRPr kumimoji="0" kern="1200">
          <a:solidFill>
            <a:schemeClr val="tx1"/>
          </a:solidFill>
          <a:latin typeface="+mn-lt"/>
          <a:ea typeface="+mn-ea"/>
          <a:cs typeface="+mn-cs"/>
        </a:defRPr>
      </a:lvl3pPr>
      <a:lvl4pPr marL="1949694" algn="l" rtl="0" eaLnBrk="1" latinLnBrk="0" hangingPunct="1">
        <a:defRPr kumimoji="0" kern="1200">
          <a:solidFill>
            <a:schemeClr val="tx1"/>
          </a:solidFill>
          <a:latin typeface="+mn-lt"/>
          <a:ea typeface="+mn-ea"/>
          <a:cs typeface="+mn-cs"/>
        </a:defRPr>
      </a:lvl4pPr>
      <a:lvl5pPr marL="2599590" algn="l" rtl="0" eaLnBrk="1" latinLnBrk="0" hangingPunct="1">
        <a:defRPr kumimoji="0" kern="1200">
          <a:solidFill>
            <a:schemeClr val="tx1"/>
          </a:solidFill>
          <a:latin typeface="+mn-lt"/>
          <a:ea typeface="+mn-ea"/>
          <a:cs typeface="+mn-cs"/>
        </a:defRPr>
      </a:lvl5pPr>
      <a:lvl6pPr marL="3249485" algn="l" rtl="0" eaLnBrk="1" latinLnBrk="0" hangingPunct="1">
        <a:defRPr kumimoji="0" kern="1200">
          <a:solidFill>
            <a:schemeClr val="tx1"/>
          </a:solidFill>
          <a:latin typeface="+mn-lt"/>
          <a:ea typeface="+mn-ea"/>
          <a:cs typeface="+mn-cs"/>
        </a:defRPr>
      </a:lvl6pPr>
      <a:lvl7pPr marL="3899387" algn="l" rtl="0" eaLnBrk="1" latinLnBrk="0" hangingPunct="1">
        <a:defRPr kumimoji="0" kern="1200">
          <a:solidFill>
            <a:schemeClr val="tx1"/>
          </a:solidFill>
          <a:latin typeface="+mn-lt"/>
          <a:ea typeface="+mn-ea"/>
          <a:cs typeface="+mn-cs"/>
        </a:defRPr>
      </a:lvl7pPr>
      <a:lvl8pPr marL="4549276" algn="l" rtl="0" eaLnBrk="1" latinLnBrk="0" hangingPunct="1">
        <a:defRPr kumimoji="0" kern="1200">
          <a:solidFill>
            <a:schemeClr val="tx1"/>
          </a:solidFill>
          <a:latin typeface="+mn-lt"/>
          <a:ea typeface="+mn-ea"/>
          <a:cs typeface="+mn-cs"/>
        </a:defRPr>
      </a:lvl8pPr>
      <a:lvl9pPr marL="5199179"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3004800" cy="1555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4662312" y="390596"/>
            <a:ext cx="8082844" cy="116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9978" tIns="64990" rIns="129978" bIns="64990" numCol="1" anchor="ctr" anchorCtr="0" compatLnSpc="1">
            <a:prstTxWarp prst="textNoShape">
              <a:avLst/>
            </a:prstTxWarp>
          </a:bodyPr>
          <a:lstStyle/>
          <a:p>
            <a:pPr lvl="0"/>
            <a:r>
              <a:rPr lang="en-US" smtClean="0"/>
              <a:t>Click to edit Master title style</a:t>
            </a:r>
          </a:p>
        </p:txBody>
      </p:sp>
      <p:sp>
        <p:nvSpPr>
          <p:cNvPr id="1028" name="Text Placeholder 2"/>
          <p:cNvSpPr>
            <a:spLocks noGrp="1"/>
          </p:cNvSpPr>
          <p:nvPr>
            <p:ph type="body" idx="1"/>
          </p:nvPr>
        </p:nvSpPr>
        <p:spPr bwMode="auto">
          <a:xfrm>
            <a:off x="650240" y="2275855"/>
            <a:ext cx="11704320" cy="643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9978" tIns="64990" rIns="129978" bIns="6499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50240" y="9040157"/>
            <a:ext cx="3034453" cy="519289"/>
          </a:xfrm>
          <a:prstGeom prst="rect">
            <a:avLst/>
          </a:prstGeom>
        </p:spPr>
        <p:txBody>
          <a:bodyPr vert="horz" wrap="square" lIns="129978" tIns="64990" rIns="129978" bIns="64990" numCol="1" anchor="ctr" anchorCtr="0" compatLnSpc="1">
            <a:prstTxWarp prst="textNoShape">
              <a:avLst/>
            </a:prstTxWarp>
          </a:bodyPr>
          <a:lstStyle>
            <a:lvl1pPr>
              <a:defRPr sz="1700">
                <a:solidFill>
                  <a:srgbClr val="898989"/>
                </a:solidFill>
                <a:latin typeface="Calibri" pitchFamily="-110" charset="0"/>
                <a:ea typeface="ＭＳ Ｐゴシック" pitchFamily="-110" charset="-128"/>
              </a:defRPr>
            </a:lvl1pPr>
          </a:lstStyle>
          <a:p>
            <a:pPr algn="l" defTabSz="649894">
              <a:defRPr/>
            </a:pPr>
            <a:fld id="{6E056EB3-8116-4600-8B3B-072F45C3312A}" type="datetime1">
              <a:rPr lang="en-US" smtClean="0">
                <a:cs typeface="+mn-cs"/>
              </a:rPr>
              <a:pPr algn="l" defTabSz="649894">
                <a:defRPr/>
              </a:pPr>
              <a:t>10/9/2012</a:t>
            </a:fld>
            <a:endParaRPr lang="en-US" dirty="0">
              <a:cs typeface="+mn-cs"/>
            </a:endParaRPr>
          </a:p>
        </p:txBody>
      </p:sp>
      <p:sp>
        <p:nvSpPr>
          <p:cNvPr id="5" name="Footer Placeholder 4"/>
          <p:cNvSpPr>
            <a:spLocks noGrp="1"/>
          </p:cNvSpPr>
          <p:nvPr>
            <p:ph type="ftr" sz="quarter" idx="3"/>
          </p:nvPr>
        </p:nvSpPr>
        <p:spPr>
          <a:xfrm>
            <a:off x="4443308" y="9040157"/>
            <a:ext cx="4118187" cy="519289"/>
          </a:xfrm>
          <a:prstGeom prst="rect">
            <a:avLst/>
          </a:prstGeom>
        </p:spPr>
        <p:txBody>
          <a:bodyPr vert="horz" lIns="129978" tIns="64990" rIns="129978" bIns="64990" rtlCol="0" anchor="ctr"/>
          <a:lstStyle>
            <a:lvl1pPr algn="ctr" fontAlgn="auto">
              <a:spcBef>
                <a:spcPts val="0"/>
              </a:spcBef>
              <a:spcAft>
                <a:spcPts val="0"/>
              </a:spcAft>
              <a:defRPr sz="1700">
                <a:solidFill>
                  <a:schemeClr val="tx1">
                    <a:tint val="75000"/>
                  </a:schemeClr>
                </a:solidFill>
                <a:latin typeface="+mn-lt"/>
                <a:ea typeface="+mn-ea"/>
              </a:defRPr>
            </a:lvl1pPr>
          </a:lstStyle>
          <a:p>
            <a:pPr defTabSz="649894">
              <a:defRPr/>
            </a:pPr>
            <a:endParaRPr lang="en-US">
              <a:solidFill>
                <a:prstClr val="black">
                  <a:tint val="75000"/>
                </a:prstClr>
              </a:solidFill>
              <a:cs typeface="+mn-cs"/>
            </a:endParaRPr>
          </a:p>
        </p:txBody>
      </p:sp>
      <p:sp>
        <p:nvSpPr>
          <p:cNvPr id="6" name="Slide Number Placeholder 5"/>
          <p:cNvSpPr>
            <a:spLocks noGrp="1"/>
          </p:cNvSpPr>
          <p:nvPr>
            <p:ph type="sldNum" sz="quarter" idx="4"/>
          </p:nvPr>
        </p:nvSpPr>
        <p:spPr>
          <a:xfrm>
            <a:off x="9320107" y="9040157"/>
            <a:ext cx="3034453" cy="519289"/>
          </a:xfrm>
          <a:prstGeom prst="rect">
            <a:avLst/>
          </a:prstGeom>
        </p:spPr>
        <p:txBody>
          <a:bodyPr vert="horz" wrap="square" lIns="129978" tIns="64990" rIns="129978" bIns="64990" numCol="1" anchor="ctr" anchorCtr="0" compatLnSpc="1">
            <a:prstTxWarp prst="textNoShape">
              <a:avLst/>
            </a:prstTxWarp>
          </a:bodyPr>
          <a:lstStyle>
            <a:lvl1pPr algn="r">
              <a:defRPr sz="1700">
                <a:solidFill>
                  <a:srgbClr val="898989"/>
                </a:solidFill>
                <a:latin typeface="Calibri" pitchFamily="-110" charset="0"/>
                <a:ea typeface="ＭＳ Ｐゴシック" pitchFamily="-110" charset="-128"/>
              </a:defRPr>
            </a:lvl1pPr>
          </a:lstStyle>
          <a:p>
            <a:pPr defTabSz="649894">
              <a:defRPr/>
            </a:pPr>
            <a:fld id="{7D5A2C38-830E-4242-983E-9975B2AE212E}" type="slidenum">
              <a:rPr lang="en-US" smtClean="0">
                <a:cs typeface="+mn-cs"/>
              </a:rPr>
              <a:pPr defTabSz="649894">
                <a:defRPr/>
              </a:pPr>
              <a:t>‹#›</a:t>
            </a:fld>
            <a:endParaRPr lang="en-US" dirty="0">
              <a:cs typeface="+mn-cs"/>
            </a:endParaRPr>
          </a:p>
        </p:txBody>
      </p:sp>
    </p:spTree>
    <p:extLst>
      <p:ext uri="{BB962C8B-B14F-4D97-AF65-F5344CB8AC3E}">
        <p14:creationId xmlns:p14="http://schemas.microsoft.com/office/powerpoint/2010/main" val="640965142"/>
      </p:ext>
    </p:extLst>
  </p:cSld>
  <p:clrMap bg1="lt1" tx1="dk1" bg2="lt2" tx2="dk2" accent1="accent1" accent2="accent2" accent3="accent3" accent4="accent4" accent5="accent5" accent6="accent6" hlink="hlink" folHlink="folHlink"/>
  <p:sldLayoutIdLst>
    <p:sldLayoutId id="2147484485" r:id="rId1"/>
    <p:sldLayoutId id="2147484486" r:id="rId2"/>
    <p:sldLayoutId id="2147484487" r:id="rId3"/>
    <p:sldLayoutId id="2147484488" r:id="rId4"/>
    <p:sldLayoutId id="2147484489" r:id="rId5"/>
    <p:sldLayoutId id="2147484490" r:id="rId6"/>
    <p:sldLayoutId id="2147484491" r:id="rId7"/>
    <p:sldLayoutId id="2147484492" r:id="rId8"/>
    <p:sldLayoutId id="2147484493" r:id="rId9"/>
    <p:sldLayoutId id="2147484494" r:id="rId10"/>
    <p:sldLayoutId id="2147484495" r:id="rId11"/>
  </p:sldLayoutIdLst>
  <p:hf hdr="0" ftr="0" dt="0"/>
  <p:txStyles>
    <p:titleStyle>
      <a:lvl1pPr algn="ctr" defTabSz="649894" rtl="0" eaLnBrk="0" fontAlgn="base" hangingPunct="0">
        <a:spcBef>
          <a:spcPct val="0"/>
        </a:spcBef>
        <a:spcAft>
          <a:spcPct val="0"/>
        </a:spcAft>
        <a:defRPr sz="5100" kern="1200">
          <a:solidFill>
            <a:schemeClr val="bg1"/>
          </a:solidFill>
          <a:latin typeface="+mj-lt"/>
          <a:ea typeface="ＭＳ Ｐゴシック" pitchFamily="-110" charset="-128"/>
          <a:cs typeface="+mj-cs"/>
        </a:defRPr>
      </a:lvl1pPr>
      <a:lvl2pPr algn="ctr" defTabSz="649894" rtl="0" eaLnBrk="0" fontAlgn="base" hangingPunct="0">
        <a:spcBef>
          <a:spcPct val="0"/>
        </a:spcBef>
        <a:spcAft>
          <a:spcPct val="0"/>
        </a:spcAft>
        <a:defRPr sz="5100">
          <a:solidFill>
            <a:schemeClr val="bg1"/>
          </a:solidFill>
          <a:latin typeface="Calibri" pitchFamily="-110" charset="0"/>
          <a:ea typeface="ＭＳ Ｐゴシック" pitchFamily="-110" charset="-128"/>
        </a:defRPr>
      </a:lvl2pPr>
      <a:lvl3pPr algn="ctr" defTabSz="649894" rtl="0" eaLnBrk="0" fontAlgn="base" hangingPunct="0">
        <a:spcBef>
          <a:spcPct val="0"/>
        </a:spcBef>
        <a:spcAft>
          <a:spcPct val="0"/>
        </a:spcAft>
        <a:defRPr sz="5100">
          <a:solidFill>
            <a:schemeClr val="bg1"/>
          </a:solidFill>
          <a:latin typeface="Calibri" pitchFamily="-110" charset="0"/>
          <a:ea typeface="ＭＳ Ｐゴシック" pitchFamily="-110" charset="-128"/>
        </a:defRPr>
      </a:lvl3pPr>
      <a:lvl4pPr algn="ctr" defTabSz="649894" rtl="0" eaLnBrk="0" fontAlgn="base" hangingPunct="0">
        <a:spcBef>
          <a:spcPct val="0"/>
        </a:spcBef>
        <a:spcAft>
          <a:spcPct val="0"/>
        </a:spcAft>
        <a:defRPr sz="5100">
          <a:solidFill>
            <a:schemeClr val="bg1"/>
          </a:solidFill>
          <a:latin typeface="Calibri" pitchFamily="-110" charset="0"/>
          <a:ea typeface="ＭＳ Ｐゴシック" pitchFamily="-110" charset="-128"/>
        </a:defRPr>
      </a:lvl4pPr>
      <a:lvl5pPr algn="ctr" defTabSz="649894" rtl="0" eaLnBrk="0" fontAlgn="base" hangingPunct="0">
        <a:spcBef>
          <a:spcPct val="0"/>
        </a:spcBef>
        <a:spcAft>
          <a:spcPct val="0"/>
        </a:spcAft>
        <a:defRPr sz="5100">
          <a:solidFill>
            <a:schemeClr val="bg1"/>
          </a:solidFill>
          <a:latin typeface="Calibri" pitchFamily="-110" charset="0"/>
          <a:ea typeface="ＭＳ Ｐゴシック" pitchFamily="-110" charset="-128"/>
        </a:defRPr>
      </a:lvl5pPr>
      <a:lvl6pPr marL="649894" algn="ctr" defTabSz="649894" rtl="0" fontAlgn="base">
        <a:spcBef>
          <a:spcPct val="0"/>
        </a:spcBef>
        <a:spcAft>
          <a:spcPct val="0"/>
        </a:spcAft>
        <a:defRPr sz="5100">
          <a:solidFill>
            <a:schemeClr val="bg1"/>
          </a:solidFill>
          <a:latin typeface="Calibri" pitchFamily="-110" charset="0"/>
          <a:ea typeface="ＭＳ Ｐゴシック" pitchFamily="-110" charset="-128"/>
        </a:defRPr>
      </a:lvl6pPr>
      <a:lvl7pPr marL="1299791" algn="ctr" defTabSz="649894" rtl="0" fontAlgn="base">
        <a:spcBef>
          <a:spcPct val="0"/>
        </a:spcBef>
        <a:spcAft>
          <a:spcPct val="0"/>
        </a:spcAft>
        <a:defRPr sz="5100">
          <a:solidFill>
            <a:schemeClr val="bg1"/>
          </a:solidFill>
          <a:latin typeface="Calibri" pitchFamily="-110" charset="0"/>
          <a:ea typeface="ＭＳ Ｐゴシック" pitchFamily="-110" charset="-128"/>
        </a:defRPr>
      </a:lvl7pPr>
      <a:lvl8pPr marL="1949694" algn="ctr" defTabSz="649894" rtl="0" fontAlgn="base">
        <a:spcBef>
          <a:spcPct val="0"/>
        </a:spcBef>
        <a:spcAft>
          <a:spcPct val="0"/>
        </a:spcAft>
        <a:defRPr sz="5100">
          <a:solidFill>
            <a:schemeClr val="bg1"/>
          </a:solidFill>
          <a:latin typeface="Calibri" pitchFamily="-110" charset="0"/>
          <a:ea typeface="ＭＳ Ｐゴシック" pitchFamily="-110" charset="-128"/>
        </a:defRPr>
      </a:lvl8pPr>
      <a:lvl9pPr marL="2599590" algn="ctr" defTabSz="649894" rtl="0" fontAlgn="base">
        <a:spcBef>
          <a:spcPct val="0"/>
        </a:spcBef>
        <a:spcAft>
          <a:spcPct val="0"/>
        </a:spcAft>
        <a:defRPr sz="5100">
          <a:solidFill>
            <a:schemeClr val="bg1"/>
          </a:solidFill>
          <a:latin typeface="Calibri" pitchFamily="-110" charset="0"/>
          <a:ea typeface="ＭＳ Ｐゴシック" pitchFamily="-110" charset="-128"/>
        </a:defRPr>
      </a:lvl9pPr>
    </p:titleStyle>
    <p:bodyStyle>
      <a:lvl1pPr marL="487426" indent="-487426" algn="l" defTabSz="649894" rtl="0" eaLnBrk="0" fontAlgn="base" hangingPunct="0">
        <a:spcBef>
          <a:spcPct val="20000"/>
        </a:spcBef>
        <a:spcAft>
          <a:spcPct val="0"/>
        </a:spcAft>
        <a:buFont typeface="Arial" pitchFamily="34" charset="0"/>
        <a:buChar char="•"/>
        <a:defRPr sz="4600" kern="1200">
          <a:solidFill>
            <a:srgbClr val="3366FF"/>
          </a:solidFill>
          <a:latin typeface="+mn-lt"/>
          <a:ea typeface="ＭＳ Ｐゴシック" pitchFamily="-110" charset="-128"/>
          <a:cs typeface="+mn-cs"/>
        </a:defRPr>
      </a:lvl1pPr>
      <a:lvl2pPr marL="1056083" indent="-406185" algn="l" defTabSz="649894" rtl="0" eaLnBrk="0" fontAlgn="base" hangingPunct="0">
        <a:spcBef>
          <a:spcPct val="20000"/>
        </a:spcBef>
        <a:spcAft>
          <a:spcPct val="0"/>
        </a:spcAft>
        <a:buFont typeface="Arial" pitchFamily="34" charset="0"/>
        <a:buChar char="–"/>
        <a:defRPr sz="4000" kern="1200">
          <a:solidFill>
            <a:srgbClr val="3366FF"/>
          </a:solidFill>
          <a:latin typeface="+mn-lt"/>
          <a:ea typeface="ＭＳ Ｐゴシック" pitchFamily="-110" charset="-128"/>
          <a:cs typeface="+mn-cs"/>
        </a:defRPr>
      </a:lvl2pPr>
      <a:lvl3pPr marL="1624738" indent="-324946" algn="l" defTabSz="649894" rtl="0" eaLnBrk="0" fontAlgn="base" hangingPunct="0">
        <a:spcBef>
          <a:spcPct val="20000"/>
        </a:spcBef>
        <a:spcAft>
          <a:spcPct val="0"/>
        </a:spcAft>
        <a:buFont typeface="Arial" pitchFamily="34" charset="0"/>
        <a:buChar char="•"/>
        <a:defRPr sz="3400" kern="1200">
          <a:solidFill>
            <a:srgbClr val="3366FF"/>
          </a:solidFill>
          <a:latin typeface="+mn-lt"/>
          <a:ea typeface="ＭＳ Ｐゴシック" pitchFamily="-110" charset="-128"/>
          <a:cs typeface="+mn-cs"/>
        </a:defRPr>
      </a:lvl3pPr>
      <a:lvl4pPr marL="2274638" indent="-324946" algn="l" defTabSz="649894" rtl="0" eaLnBrk="0" fontAlgn="base" hangingPunct="0">
        <a:spcBef>
          <a:spcPct val="20000"/>
        </a:spcBef>
        <a:spcAft>
          <a:spcPct val="0"/>
        </a:spcAft>
        <a:buFont typeface="Arial" pitchFamily="34" charset="0"/>
        <a:buChar char="–"/>
        <a:defRPr sz="2800" kern="1200">
          <a:solidFill>
            <a:srgbClr val="3366FF"/>
          </a:solidFill>
          <a:latin typeface="+mn-lt"/>
          <a:ea typeface="ＭＳ Ｐゴシック" pitchFamily="-110" charset="-128"/>
          <a:cs typeface="+mn-cs"/>
        </a:defRPr>
      </a:lvl4pPr>
      <a:lvl5pPr marL="2924541" indent="-324946" algn="l" defTabSz="649894" rtl="0" eaLnBrk="0" fontAlgn="base" hangingPunct="0">
        <a:spcBef>
          <a:spcPct val="20000"/>
        </a:spcBef>
        <a:spcAft>
          <a:spcPct val="0"/>
        </a:spcAft>
        <a:buFont typeface="Arial" pitchFamily="34" charset="0"/>
        <a:buChar char="»"/>
        <a:defRPr sz="2800" kern="1200">
          <a:solidFill>
            <a:srgbClr val="3366FF"/>
          </a:solidFill>
          <a:latin typeface="+mn-lt"/>
          <a:ea typeface="ＭＳ Ｐゴシック" pitchFamily="-110" charset="-128"/>
          <a:cs typeface="+mn-cs"/>
        </a:defRPr>
      </a:lvl5pPr>
      <a:lvl6pPr marL="3574438" indent="-324946" algn="l" defTabSz="649894" rtl="0" eaLnBrk="1" latinLnBrk="0" hangingPunct="1">
        <a:spcBef>
          <a:spcPct val="20000"/>
        </a:spcBef>
        <a:buFont typeface="Arial"/>
        <a:buChar char="•"/>
        <a:defRPr sz="2800" kern="1200">
          <a:solidFill>
            <a:schemeClr val="tx1"/>
          </a:solidFill>
          <a:latin typeface="+mn-lt"/>
          <a:ea typeface="+mn-ea"/>
          <a:cs typeface="+mn-cs"/>
        </a:defRPr>
      </a:lvl6pPr>
      <a:lvl7pPr marL="4224332" indent="-324946" algn="l" defTabSz="649894" rtl="0" eaLnBrk="1" latinLnBrk="0" hangingPunct="1">
        <a:spcBef>
          <a:spcPct val="20000"/>
        </a:spcBef>
        <a:buFont typeface="Arial"/>
        <a:buChar char="•"/>
        <a:defRPr sz="2800" kern="1200">
          <a:solidFill>
            <a:schemeClr val="tx1"/>
          </a:solidFill>
          <a:latin typeface="+mn-lt"/>
          <a:ea typeface="+mn-ea"/>
          <a:cs typeface="+mn-cs"/>
        </a:defRPr>
      </a:lvl7pPr>
      <a:lvl8pPr marL="4874232" indent="-324946" algn="l" defTabSz="649894" rtl="0" eaLnBrk="1" latinLnBrk="0" hangingPunct="1">
        <a:spcBef>
          <a:spcPct val="20000"/>
        </a:spcBef>
        <a:buFont typeface="Arial"/>
        <a:buChar char="•"/>
        <a:defRPr sz="2800" kern="1200">
          <a:solidFill>
            <a:schemeClr val="tx1"/>
          </a:solidFill>
          <a:latin typeface="+mn-lt"/>
          <a:ea typeface="+mn-ea"/>
          <a:cs typeface="+mn-cs"/>
        </a:defRPr>
      </a:lvl8pPr>
      <a:lvl9pPr marL="5524125" indent="-324946" algn="l" defTabSz="649894" rtl="0" eaLnBrk="1" latinLnBrk="0" hangingPunct="1">
        <a:spcBef>
          <a:spcPct val="20000"/>
        </a:spcBef>
        <a:buFont typeface="Arial"/>
        <a:buChar char="•"/>
        <a:defRPr sz="2800" kern="1200">
          <a:solidFill>
            <a:schemeClr val="tx1"/>
          </a:solidFill>
          <a:latin typeface="+mn-lt"/>
          <a:ea typeface="+mn-ea"/>
          <a:cs typeface="+mn-cs"/>
        </a:defRPr>
      </a:lvl9pPr>
    </p:bodyStyle>
    <p:otherStyle>
      <a:defPPr>
        <a:defRPr lang="en-US"/>
      </a:defPPr>
      <a:lvl1pPr marL="0" algn="l" defTabSz="649894" rtl="0" eaLnBrk="1" latinLnBrk="0" hangingPunct="1">
        <a:defRPr sz="2600" kern="1200">
          <a:solidFill>
            <a:schemeClr val="tx1"/>
          </a:solidFill>
          <a:latin typeface="+mn-lt"/>
          <a:ea typeface="+mn-ea"/>
          <a:cs typeface="+mn-cs"/>
        </a:defRPr>
      </a:lvl1pPr>
      <a:lvl2pPr marL="649894" algn="l" defTabSz="649894" rtl="0" eaLnBrk="1" latinLnBrk="0" hangingPunct="1">
        <a:defRPr sz="2600" kern="1200">
          <a:solidFill>
            <a:schemeClr val="tx1"/>
          </a:solidFill>
          <a:latin typeface="+mn-lt"/>
          <a:ea typeface="+mn-ea"/>
          <a:cs typeface="+mn-cs"/>
        </a:defRPr>
      </a:lvl2pPr>
      <a:lvl3pPr marL="1299791" algn="l" defTabSz="649894" rtl="0" eaLnBrk="1" latinLnBrk="0" hangingPunct="1">
        <a:defRPr sz="2600" kern="1200">
          <a:solidFill>
            <a:schemeClr val="tx1"/>
          </a:solidFill>
          <a:latin typeface="+mn-lt"/>
          <a:ea typeface="+mn-ea"/>
          <a:cs typeface="+mn-cs"/>
        </a:defRPr>
      </a:lvl3pPr>
      <a:lvl4pPr marL="1949694" algn="l" defTabSz="649894" rtl="0" eaLnBrk="1" latinLnBrk="0" hangingPunct="1">
        <a:defRPr sz="2600" kern="1200">
          <a:solidFill>
            <a:schemeClr val="tx1"/>
          </a:solidFill>
          <a:latin typeface="+mn-lt"/>
          <a:ea typeface="+mn-ea"/>
          <a:cs typeface="+mn-cs"/>
        </a:defRPr>
      </a:lvl4pPr>
      <a:lvl5pPr marL="2599590" algn="l" defTabSz="649894" rtl="0" eaLnBrk="1" latinLnBrk="0" hangingPunct="1">
        <a:defRPr sz="2600" kern="1200">
          <a:solidFill>
            <a:schemeClr val="tx1"/>
          </a:solidFill>
          <a:latin typeface="+mn-lt"/>
          <a:ea typeface="+mn-ea"/>
          <a:cs typeface="+mn-cs"/>
        </a:defRPr>
      </a:lvl5pPr>
      <a:lvl6pPr marL="3249485" algn="l" defTabSz="649894" rtl="0" eaLnBrk="1" latinLnBrk="0" hangingPunct="1">
        <a:defRPr sz="2600" kern="1200">
          <a:solidFill>
            <a:schemeClr val="tx1"/>
          </a:solidFill>
          <a:latin typeface="+mn-lt"/>
          <a:ea typeface="+mn-ea"/>
          <a:cs typeface="+mn-cs"/>
        </a:defRPr>
      </a:lvl6pPr>
      <a:lvl7pPr marL="3899387" algn="l" defTabSz="649894" rtl="0" eaLnBrk="1" latinLnBrk="0" hangingPunct="1">
        <a:defRPr sz="2600" kern="1200">
          <a:solidFill>
            <a:schemeClr val="tx1"/>
          </a:solidFill>
          <a:latin typeface="+mn-lt"/>
          <a:ea typeface="+mn-ea"/>
          <a:cs typeface="+mn-cs"/>
        </a:defRPr>
      </a:lvl7pPr>
      <a:lvl8pPr marL="4549276" algn="l" defTabSz="649894" rtl="0" eaLnBrk="1" latinLnBrk="0" hangingPunct="1">
        <a:defRPr sz="2600" kern="1200">
          <a:solidFill>
            <a:schemeClr val="tx1"/>
          </a:solidFill>
          <a:latin typeface="+mn-lt"/>
          <a:ea typeface="+mn-ea"/>
          <a:cs typeface="+mn-cs"/>
        </a:defRPr>
      </a:lvl8pPr>
      <a:lvl9pPr marL="5199179" algn="l" defTabSz="649894" rtl="0" eaLnBrk="1" latinLnBrk="0" hangingPunct="1">
        <a:defRPr sz="26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240" y="390596"/>
            <a:ext cx="11704320" cy="1625600"/>
          </a:xfrm>
          <a:prstGeom prst="rect">
            <a:avLst/>
          </a:prstGeom>
        </p:spPr>
        <p:txBody>
          <a:bodyPr vert="horz" lIns="129999" tIns="65000" rIns="129999" bIns="6500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50240" y="2275851"/>
            <a:ext cx="11704320" cy="6436925"/>
          </a:xfrm>
          <a:prstGeom prst="rect">
            <a:avLst/>
          </a:prstGeom>
        </p:spPr>
        <p:txBody>
          <a:bodyPr vert="horz" lIns="129999" tIns="65000" rIns="129999" bIns="6500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50240" y="9040153"/>
            <a:ext cx="3034453" cy="519289"/>
          </a:xfrm>
          <a:prstGeom prst="rect">
            <a:avLst/>
          </a:prstGeom>
        </p:spPr>
        <p:txBody>
          <a:bodyPr vert="horz" lIns="129999" tIns="65000" rIns="129999" bIns="65000" rtlCol="0" anchor="ctr"/>
          <a:lstStyle>
            <a:lvl1pPr algn="l">
              <a:defRPr sz="1700">
                <a:solidFill>
                  <a:schemeClr val="tx1">
                    <a:tint val="75000"/>
                  </a:schemeClr>
                </a:solidFill>
              </a:defRPr>
            </a:lvl1pPr>
          </a:lstStyle>
          <a:p>
            <a:pPr defTabSz="1299992" fontAlgn="auto">
              <a:spcBef>
                <a:spcPts val="0"/>
              </a:spcBef>
              <a:spcAft>
                <a:spcPts val="0"/>
              </a:spcAft>
            </a:pPr>
            <a:fld id="{07B4062A-E273-471D-AEC5-B57A3D2CD9EA}" type="datetimeFigureOut">
              <a:rPr lang="en-US" smtClean="0">
                <a:solidFill>
                  <a:prstClr val="black">
                    <a:tint val="75000"/>
                  </a:prstClr>
                </a:solidFill>
                <a:latin typeface="Calibri"/>
                <a:ea typeface="+mn-ea"/>
                <a:cs typeface="+mn-cs"/>
              </a:rPr>
              <a:pPr defTabSz="1299992" fontAlgn="auto">
                <a:spcBef>
                  <a:spcPts val="0"/>
                </a:spcBef>
                <a:spcAft>
                  <a:spcPts val="0"/>
                </a:spcAft>
              </a:pPr>
              <a:t>10/9/2012</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4443308" y="9040153"/>
            <a:ext cx="4118187" cy="519289"/>
          </a:xfrm>
          <a:prstGeom prst="rect">
            <a:avLst/>
          </a:prstGeom>
        </p:spPr>
        <p:txBody>
          <a:bodyPr vert="horz" lIns="129999" tIns="65000" rIns="129999" bIns="65000" rtlCol="0" anchor="ctr"/>
          <a:lstStyle>
            <a:lvl1pPr algn="ctr">
              <a:defRPr sz="1700">
                <a:solidFill>
                  <a:schemeClr val="tx1">
                    <a:tint val="75000"/>
                  </a:schemeClr>
                </a:solidFill>
              </a:defRPr>
            </a:lvl1pPr>
          </a:lstStyle>
          <a:p>
            <a:pPr defTabSz="1299992" fontAlgn="auto">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9320107" y="9040153"/>
            <a:ext cx="3034453" cy="519289"/>
          </a:xfrm>
          <a:prstGeom prst="rect">
            <a:avLst/>
          </a:prstGeom>
        </p:spPr>
        <p:txBody>
          <a:bodyPr vert="horz" lIns="129999" tIns="65000" rIns="129999" bIns="65000" rtlCol="0" anchor="ctr"/>
          <a:lstStyle>
            <a:lvl1pPr algn="r">
              <a:defRPr sz="1700">
                <a:solidFill>
                  <a:schemeClr val="tx1">
                    <a:tint val="75000"/>
                  </a:schemeClr>
                </a:solidFill>
              </a:defRPr>
            </a:lvl1pPr>
          </a:lstStyle>
          <a:p>
            <a:pPr defTabSz="1299992" fontAlgn="auto">
              <a:spcBef>
                <a:spcPts val="0"/>
              </a:spcBef>
              <a:spcAft>
                <a:spcPts val="0"/>
              </a:spcAft>
            </a:pPr>
            <a:fld id="{94DD6F85-3026-4D57-BCCF-8891BA9422EE}" type="slidenum">
              <a:rPr lang="en-US" smtClean="0">
                <a:solidFill>
                  <a:prstClr val="black">
                    <a:tint val="75000"/>
                  </a:prstClr>
                </a:solidFill>
                <a:latin typeface="Calibri"/>
                <a:ea typeface="+mn-ea"/>
                <a:cs typeface="+mn-cs"/>
              </a:rPr>
              <a:pPr defTabSz="1299992" fontAlgn="auto">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78255447"/>
      </p:ext>
    </p:extLst>
  </p:cSld>
  <p:clrMap bg1="lt1" tx1="dk1" bg2="lt2" tx2="dk2" accent1="accent1" accent2="accent2" accent3="accent3" accent4="accent4" accent5="accent5" accent6="accent6" hlink="hlink" folHlink="folHlink"/>
  <p:sldLayoutIdLst>
    <p:sldLayoutId id="2147484497" r:id="rId1"/>
    <p:sldLayoutId id="2147484498" r:id="rId2"/>
    <p:sldLayoutId id="2147484499" r:id="rId3"/>
    <p:sldLayoutId id="2147484500" r:id="rId4"/>
    <p:sldLayoutId id="2147484501" r:id="rId5"/>
    <p:sldLayoutId id="2147484502" r:id="rId6"/>
    <p:sldLayoutId id="2147484503" r:id="rId7"/>
    <p:sldLayoutId id="2147484504" r:id="rId8"/>
    <p:sldLayoutId id="2147484505" r:id="rId9"/>
    <p:sldLayoutId id="2147484506" r:id="rId10"/>
    <p:sldLayoutId id="2147484507" r:id="rId11"/>
  </p:sldLayoutIdLst>
  <p:txStyles>
    <p:titleStyle>
      <a:lvl1pPr algn="ctr" defTabSz="1299992" rtl="0" eaLnBrk="1" latinLnBrk="0" hangingPunct="1">
        <a:spcBef>
          <a:spcPct val="0"/>
        </a:spcBef>
        <a:buNone/>
        <a:defRPr sz="6300" kern="1200">
          <a:solidFill>
            <a:schemeClr val="tx1"/>
          </a:solidFill>
          <a:latin typeface="+mj-lt"/>
          <a:ea typeface="+mj-ea"/>
          <a:cs typeface="+mj-cs"/>
        </a:defRPr>
      </a:lvl1pPr>
    </p:titleStyle>
    <p:bodyStyle>
      <a:lvl1pPr marL="487499" indent="-487499" algn="l" defTabSz="1299992"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56245" indent="-406247" algn="l" defTabSz="1299992"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24990" indent="-324997" algn="l" defTabSz="1299992"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74988" indent="-324997" algn="l" defTabSz="1299992"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24989" indent="-324997" algn="l" defTabSz="1299992"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74986" indent="-324997" algn="l" defTabSz="1299992"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4981" indent="-324997" algn="l" defTabSz="1299992"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4980" indent="-324997" algn="l" defTabSz="1299992"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4973" indent="-324997" algn="l" defTabSz="1299992"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299992" rtl="0" eaLnBrk="1" latinLnBrk="0" hangingPunct="1">
        <a:defRPr sz="2600" kern="1200">
          <a:solidFill>
            <a:schemeClr val="tx1"/>
          </a:solidFill>
          <a:latin typeface="+mn-lt"/>
          <a:ea typeface="+mn-ea"/>
          <a:cs typeface="+mn-cs"/>
        </a:defRPr>
      </a:lvl1pPr>
      <a:lvl2pPr marL="649995" algn="l" defTabSz="1299992" rtl="0" eaLnBrk="1" latinLnBrk="0" hangingPunct="1">
        <a:defRPr sz="2600" kern="1200">
          <a:solidFill>
            <a:schemeClr val="tx1"/>
          </a:solidFill>
          <a:latin typeface="+mn-lt"/>
          <a:ea typeface="+mn-ea"/>
          <a:cs typeface="+mn-cs"/>
        </a:defRPr>
      </a:lvl2pPr>
      <a:lvl3pPr marL="1299992" algn="l" defTabSz="1299992" rtl="0" eaLnBrk="1" latinLnBrk="0" hangingPunct="1">
        <a:defRPr sz="2600" kern="1200">
          <a:solidFill>
            <a:schemeClr val="tx1"/>
          </a:solidFill>
          <a:latin typeface="+mn-lt"/>
          <a:ea typeface="+mn-ea"/>
          <a:cs typeface="+mn-cs"/>
        </a:defRPr>
      </a:lvl3pPr>
      <a:lvl4pPr marL="1949993" algn="l" defTabSz="1299992" rtl="0" eaLnBrk="1" latinLnBrk="0" hangingPunct="1">
        <a:defRPr sz="2600" kern="1200">
          <a:solidFill>
            <a:schemeClr val="tx1"/>
          </a:solidFill>
          <a:latin typeface="+mn-lt"/>
          <a:ea typeface="+mn-ea"/>
          <a:cs typeface="+mn-cs"/>
        </a:defRPr>
      </a:lvl4pPr>
      <a:lvl5pPr marL="2599989" algn="l" defTabSz="1299992" rtl="0" eaLnBrk="1" latinLnBrk="0" hangingPunct="1">
        <a:defRPr sz="2600" kern="1200">
          <a:solidFill>
            <a:schemeClr val="tx1"/>
          </a:solidFill>
          <a:latin typeface="+mn-lt"/>
          <a:ea typeface="+mn-ea"/>
          <a:cs typeface="+mn-cs"/>
        </a:defRPr>
      </a:lvl5pPr>
      <a:lvl6pPr marL="3249984" algn="l" defTabSz="1299992" rtl="0" eaLnBrk="1" latinLnBrk="0" hangingPunct="1">
        <a:defRPr sz="2600" kern="1200">
          <a:solidFill>
            <a:schemeClr val="tx1"/>
          </a:solidFill>
          <a:latin typeface="+mn-lt"/>
          <a:ea typeface="+mn-ea"/>
          <a:cs typeface="+mn-cs"/>
        </a:defRPr>
      </a:lvl6pPr>
      <a:lvl7pPr marL="3899984" algn="l" defTabSz="1299992" rtl="0" eaLnBrk="1" latinLnBrk="0" hangingPunct="1">
        <a:defRPr sz="2600" kern="1200">
          <a:solidFill>
            <a:schemeClr val="tx1"/>
          </a:solidFill>
          <a:latin typeface="+mn-lt"/>
          <a:ea typeface="+mn-ea"/>
          <a:cs typeface="+mn-cs"/>
        </a:defRPr>
      </a:lvl7pPr>
      <a:lvl8pPr marL="4549976" algn="l" defTabSz="1299992" rtl="0" eaLnBrk="1" latinLnBrk="0" hangingPunct="1">
        <a:defRPr sz="2600" kern="1200">
          <a:solidFill>
            <a:schemeClr val="tx1"/>
          </a:solidFill>
          <a:latin typeface="+mn-lt"/>
          <a:ea typeface="+mn-ea"/>
          <a:cs typeface="+mn-cs"/>
        </a:defRPr>
      </a:lvl8pPr>
      <a:lvl9pPr marL="5199977" algn="l" defTabSz="1299992" rtl="0" eaLnBrk="1" latinLnBrk="0" hangingPunct="1">
        <a:defRPr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52.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9.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5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4.xml"/></Relationships>
</file>

<file path=ppt/slides/_rels/slide15.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image" Target="../media/image41.jpeg"/><Relationship Id="rId18" Type="http://schemas.openxmlformats.org/officeDocument/2006/relationships/image" Target="../media/image46.jpeg"/><Relationship Id="rId3" Type="http://schemas.openxmlformats.org/officeDocument/2006/relationships/image" Target="../media/image32.jpeg"/><Relationship Id="rId21" Type="http://schemas.openxmlformats.org/officeDocument/2006/relationships/image" Target="../media/image48.png"/><Relationship Id="rId7" Type="http://schemas.openxmlformats.org/officeDocument/2006/relationships/image" Target="../media/image36.jpeg"/><Relationship Id="rId12" Type="http://schemas.openxmlformats.org/officeDocument/2006/relationships/image" Target="../media/image40.jpeg"/><Relationship Id="rId17" Type="http://schemas.openxmlformats.org/officeDocument/2006/relationships/image" Target="../media/image45.jpeg"/><Relationship Id="rId2" Type="http://schemas.openxmlformats.org/officeDocument/2006/relationships/notesSlide" Target="../notesSlides/notesSlide9.xml"/><Relationship Id="rId16" Type="http://schemas.openxmlformats.org/officeDocument/2006/relationships/image" Target="../media/image44.png"/><Relationship Id="rId20" Type="http://schemas.openxmlformats.org/officeDocument/2006/relationships/image" Target="../media/image47.jpeg"/><Relationship Id="rId1" Type="http://schemas.openxmlformats.org/officeDocument/2006/relationships/slideLayout" Target="../slideLayouts/slideLayout64.xml"/><Relationship Id="rId6" Type="http://schemas.openxmlformats.org/officeDocument/2006/relationships/image" Target="../media/image35.jpeg"/><Relationship Id="rId11" Type="http://schemas.openxmlformats.org/officeDocument/2006/relationships/image" Target="../media/image39.jpeg"/><Relationship Id="rId5" Type="http://schemas.openxmlformats.org/officeDocument/2006/relationships/image" Target="../media/image34.jpeg"/><Relationship Id="rId15" Type="http://schemas.openxmlformats.org/officeDocument/2006/relationships/image" Target="../media/image43.jpeg"/><Relationship Id="rId23" Type="http://schemas.openxmlformats.org/officeDocument/2006/relationships/image" Target="../media/image50.jpeg"/><Relationship Id="rId10" Type="http://schemas.openxmlformats.org/officeDocument/2006/relationships/image" Target="../media/image38.png"/><Relationship Id="rId19" Type="http://schemas.openxmlformats.org/officeDocument/2006/relationships/hyperlink" Target="http://images.google.com/imgres?imgurl=http://www.tonaro.co.za/images/cummins_logo.jpg&amp;imgrefurl=http://www.tonaro.co.za/products12.htm&amp;usg=__Hc9SU_A-neBbARdawR4JWSQnCnU=&amp;h=494&amp;w=536&amp;sz=73&amp;hl=en&amp;start=3&amp;itbs=1&amp;tbnid=h5lQnAdO5ns3MM:&amp;tbnh=122&amp;tbnw=132&amp;prev=/images?q=Cummins+logo&amp;hl=en&amp;safe=strict&amp;client=dell-usuk&amp;sa=G&amp;channel=us&amp;gbv=2&amp;ad=w5&amp;tbs=isch:1" TargetMode="External"/><Relationship Id="rId4" Type="http://schemas.openxmlformats.org/officeDocument/2006/relationships/image" Target="../media/image33.jpeg"/><Relationship Id="rId9" Type="http://schemas.openxmlformats.org/officeDocument/2006/relationships/hyperlink" Target="http://www.cat.com/" TargetMode="External"/><Relationship Id="rId14" Type="http://schemas.openxmlformats.org/officeDocument/2006/relationships/image" Target="../media/image42.jpeg"/><Relationship Id="rId22" Type="http://schemas.openxmlformats.org/officeDocument/2006/relationships/image" Target="../media/image49.png"/></Relationships>
</file>

<file path=ppt/slides/_rels/slide1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jpe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image" Target="../media/image51.jpeg"/><Relationship Id="rId1" Type="http://schemas.openxmlformats.org/officeDocument/2006/relationships/slideLayout" Target="../slideLayouts/slideLayout59.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1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0.xml"/><Relationship Id="rId1" Type="http://schemas.openxmlformats.org/officeDocument/2006/relationships/slideLayout" Target="../slideLayouts/slideLayout61.xml"/><Relationship Id="rId5" Type="http://schemas.openxmlformats.org/officeDocument/2006/relationships/image" Target="../media/image64.jpeg"/><Relationship Id="rId4" Type="http://schemas.openxmlformats.org/officeDocument/2006/relationships/image" Target="../media/image63.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2.xml"/></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2.xml"/><Relationship Id="rId1" Type="http://schemas.openxmlformats.org/officeDocument/2006/relationships/slideLayout" Target="../slideLayouts/slideLayout98.xml"/><Relationship Id="rId5" Type="http://schemas.openxmlformats.org/officeDocument/2006/relationships/image" Target="../media/image67.png"/><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9.jpeg"/><Relationship Id="rId11" Type="http://schemas.openxmlformats.org/officeDocument/2006/relationships/image" Target="../media/image13.jpeg"/><Relationship Id="rId5" Type="http://schemas.openxmlformats.org/officeDocument/2006/relationships/image" Target="../media/image8.png"/><Relationship Id="rId10" Type="http://schemas.openxmlformats.org/officeDocument/2006/relationships/hyperlink" Target="http://www.nydailynews.com/img/2010/04/28/450x320-alg_amtrak_heartland-flyer.jpg" TargetMode="External"/><Relationship Id="rId4" Type="http://schemas.openxmlformats.org/officeDocument/2006/relationships/image" Target="../media/image7.jpeg"/><Relationship Id="rId9" Type="http://schemas.openxmlformats.org/officeDocument/2006/relationships/image" Target="../media/image12.jpeg"/></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3.xml"/><Relationship Id="rId1" Type="http://schemas.openxmlformats.org/officeDocument/2006/relationships/slideLayout" Target="../slideLayouts/slideLayout98.xml"/><Relationship Id="rId5" Type="http://schemas.openxmlformats.org/officeDocument/2006/relationships/image" Target="../media/image70.png"/><Relationship Id="rId4" Type="http://schemas.openxmlformats.org/officeDocument/2006/relationships/image" Target="../media/image6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7.xml"/><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9.xml"/><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microsoft.com/office/2007/relationships/hdphoto" Target="../media/hdphoto6.wdp"/><Relationship Id="rId3" Type="http://schemas.openxmlformats.org/officeDocument/2006/relationships/image" Target="../media/image6.jpeg"/><Relationship Id="rId7" Type="http://schemas.microsoft.com/office/2007/relationships/hdphoto" Target="../media/hdphoto3.wdp"/><Relationship Id="rId12"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5.jpeg"/><Relationship Id="rId11" Type="http://schemas.microsoft.com/office/2007/relationships/hdphoto" Target="../media/hdphoto5.wdp"/><Relationship Id="rId5" Type="http://schemas.microsoft.com/office/2007/relationships/hdphoto" Target="../media/hdphoto2.wdp"/><Relationship Id="rId15" Type="http://schemas.microsoft.com/office/2007/relationships/hdphoto" Target="../media/hdphoto7.wdp"/><Relationship Id="rId10" Type="http://schemas.openxmlformats.org/officeDocument/2006/relationships/image" Target="../media/image17.jpeg"/><Relationship Id="rId4" Type="http://schemas.openxmlformats.org/officeDocument/2006/relationships/image" Target="../media/image14.jpeg"/><Relationship Id="rId9" Type="http://schemas.microsoft.com/office/2007/relationships/hdphoto" Target="../media/hdphoto4.wdp"/><Relationship Id="rId14" Type="http://schemas.openxmlformats.org/officeDocument/2006/relationships/image" Target="../media/image19.jpeg"/></Relationships>
</file>

<file path=ppt/slides/_rels/slide4.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59.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 Id="rId9" Type="http://schemas.openxmlformats.org/officeDocument/2006/relationships/image" Target="../media/image27.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3.xml"/></Relationships>
</file>

<file path=ppt/slides/_rels/slide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8.png"/><Relationship Id="rId1" Type="http://schemas.openxmlformats.org/officeDocument/2006/relationships/slideLayout" Target="../slideLayouts/slideLayout5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XCHSVR\redirect\dscott\My Documents\My Pictures\Iowa Drought.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extLst>
            <a:ext uri="{909E8E84-426E-40DD-AFC4-6F175D3DCCD1}">
              <a14:hiddenFill xmlns:a14="http://schemas.microsoft.com/office/drawing/2010/main">
                <a:solidFill>
                  <a:srgbClr val="FFFFFF"/>
                </a:solidFill>
              </a14:hiddenFill>
            </a:ext>
          </a:extLst>
        </p:spPr>
      </p:pic>
      <p:pic>
        <p:nvPicPr>
          <p:cNvPr id="51204" name="Picture 4"/>
          <p:cNvPicPr>
            <a:picLocks noChangeAspect="1" noChangeArrowheads="1"/>
          </p:cNvPicPr>
          <p:nvPr/>
        </p:nvPicPr>
        <p:blipFill>
          <a:blip r:embed="rId5" cstate="print"/>
          <a:srcRect/>
          <a:stretch>
            <a:fillRect/>
          </a:stretch>
        </p:blipFill>
        <p:spPr bwMode="auto">
          <a:xfrm>
            <a:off x="1226752" y="-1196133"/>
            <a:ext cx="10105116" cy="7065591"/>
          </a:xfrm>
          <a:prstGeom prst="rect">
            <a:avLst/>
          </a:prstGeom>
          <a:noFill/>
          <a:ln w="25400" cap="flat">
            <a:noFill/>
            <a:miter lim="800000"/>
            <a:headEnd/>
            <a:tailEnd/>
          </a:ln>
        </p:spPr>
      </p:pic>
      <p:sp>
        <p:nvSpPr>
          <p:cNvPr id="3" name="TextBox 2"/>
          <p:cNvSpPr txBox="1"/>
          <p:nvPr/>
        </p:nvSpPr>
        <p:spPr>
          <a:xfrm>
            <a:off x="711199" y="5259859"/>
            <a:ext cx="11582399" cy="4170316"/>
          </a:xfrm>
          <a:prstGeom prst="rect">
            <a:avLst/>
          </a:prstGeom>
          <a:noFill/>
        </p:spPr>
        <p:txBody>
          <a:bodyPr wrap="square" lIns="91388" tIns="45692" rIns="91388" bIns="45692" rtlCol="0">
            <a:spAutoFit/>
          </a:bodyPr>
          <a:lstStyle/>
          <a:p>
            <a:r>
              <a:rPr lang="en-US" sz="6500" b="1" dirty="0" smtClean="0">
                <a:solidFill>
                  <a:schemeClr val="tx1"/>
                </a:solidFill>
                <a:latin typeface="Times New Roman" pitchFamily="18" charset="0"/>
                <a:cs typeface="Times New Roman" pitchFamily="18" charset="0"/>
              </a:rPr>
              <a:t>America’s Advanced Biofuel</a:t>
            </a:r>
            <a:endParaRPr lang="en-US" sz="6500" b="1" dirty="0">
              <a:solidFill>
                <a:schemeClr val="tx1"/>
              </a:solidFill>
              <a:latin typeface="Times New Roman" pitchFamily="18" charset="0"/>
              <a:cs typeface="Times New Roman" pitchFamily="18" charset="0"/>
            </a:endParaRPr>
          </a:p>
          <a:p>
            <a:endParaRPr lang="en-US" sz="4000" b="1" dirty="0">
              <a:solidFill>
                <a:schemeClr val="tx1"/>
              </a:solidFill>
            </a:endParaRPr>
          </a:p>
          <a:p>
            <a:endParaRPr lang="en-US" sz="4000" b="1" dirty="0">
              <a:solidFill>
                <a:schemeClr val="tx1"/>
              </a:solidFill>
            </a:endParaRPr>
          </a:p>
          <a:p>
            <a:r>
              <a:rPr lang="en-US" sz="4000" b="1" dirty="0">
                <a:solidFill>
                  <a:schemeClr val="tx1"/>
                </a:solidFill>
              </a:rPr>
              <a:t>Don Scott</a:t>
            </a:r>
          </a:p>
          <a:p>
            <a:r>
              <a:rPr lang="en-US" sz="4000" b="1" dirty="0">
                <a:solidFill>
                  <a:schemeClr val="tx1"/>
                </a:solidFill>
              </a:rPr>
              <a:t>Director of Sustainability</a:t>
            </a:r>
          </a:p>
          <a:p>
            <a:endParaRPr lang="en-US" sz="4000" b="1"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4"/>
          <p:cNvSpPr>
            <a:spLocks noGrp="1"/>
          </p:cNvSpPr>
          <p:nvPr>
            <p:ph type="title"/>
          </p:nvPr>
        </p:nvSpPr>
        <p:spPr/>
        <p:txBody>
          <a:bodyPr/>
          <a:lstStyle/>
          <a:p>
            <a:r>
              <a:rPr lang="en-US" dirty="0" smtClean="0"/>
              <a:t>Economic Benefits</a:t>
            </a:r>
          </a:p>
        </p:txBody>
      </p:sp>
      <p:sp>
        <p:nvSpPr>
          <p:cNvPr id="47106" name="Content Placeholder 5"/>
          <p:cNvSpPr>
            <a:spLocks noGrp="1"/>
          </p:cNvSpPr>
          <p:nvPr>
            <p:ph idx="1"/>
          </p:nvPr>
        </p:nvSpPr>
        <p:spPr>
          <a:xfrm>
            <a:off x="650242" y="2275842"/>
            <a:ext cx="10356427" cy="6436925"/>
          </a:xfrm>
        </p:spPr>
        <p:txBody>
          <a:bodyPr/>
          <a:lstStyle/>
          <a:p>
            <a:r>
              <a:rPr lang="en-US" dirty="0" smtClean="0"/>
              <a:t>Biodiesel helps our U.S. economy and improves our balance of trade.  </a:t>
            </a:r>
          </a:p>
          <a:p>
            <a:r>
              <a:rPr lang="en-US" dirty="0" smtClean="0"/>
              <a:t>Using biodiesel creates added outlets for farm based products and wastes </a:t>
            </a:r>
          </a:p>
          <a:p>
            <a:r>
              <a:rPr lang="en-US" dirty="0" smtClean="0"/>
              <a:t>Biodiesel creates manufacturing jobs.</a:t>
            </a:r>
          </a:p>
          <a:p>
            <a:r>
              <a:rPr lang="en-US" dirty="0" smtClean="0"/>
              <a:t>Revenue circulates through our local economies instead of being exported in exchange for imported oil.</a:t>
            </a:r>
          </a:p>
          <a:p>
            <a:endParaRPr lang="en-US" dirty="0" smtClean="0"/>
          </a:p>
        </p:txBody>
      </p:sp>
      <p:sp>
        <p:nvSpPr>
          <p:cNvPr id="2" name="Footer Placeholder 1"/>
          <p:cNvSpPr>
            <a:spLocks noGrp="1"/>
          </p:cNvSpPr>
          <p:nvPr>
            <p:ph type="ftr" sz="quarter" idx="11"/>
          </p:nvPr>
        </p:nvSpPr>
        <p:spPr/>
        <p:txBody>
          <a:bodyPr/>
          <a:lstStyle/>
          <a:p>
            <a:pPr>
              <a:defRPr/>
            </a:pPr>
            <a:endParaRPr lang="en-US">
              <a:solidFill>
                <a:prstClr val="black">
                  <a:tint val="75000"/>
                </a:prstClr>
              </a:solidFill>
            </a:endParaRPr>
          </a:p>
        </p:txBody>
      </p:sp>
      <p:sp>
        <p:nvSpPr>
          <p:cNvPr id="47108"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pitchFamily="34" charset="0"/>
                <a:ea typeface="MS PGothic" pitchFamily="34" charset="-128"/>
              </a:defRPr>
            </a:lvl1pPr>
            <a:lvl2pPr marL="1056569" indent="-406374" eaLnBrk="0" hangingPunct="0">
              <a:defRPr sz="3400">
                <a:solidFill>
                  <a:schemeClr val="tx1"/>
                </a:solidFill>
                <a:latin typeface="Arial" pitchFamily="34" charset="0"/>
                <a:ea typeface="MS PGothic" pitchFamily="34" charset="-128"/>
              </a:defRPr>
            </a:lvl2pPr>
            <a:lvl3pPr marL="1625492" indent="-325098" eaLnBrk="0" hangingPunct="0">
              <a:defRPr sz="3400">
                <a:solidFill>
                  <a:schemeClr val="tx1"/>
                </a:solidFill>
                <a:latin typeface="Arial" pitchFamily="34" charset="0"/>
                <a:ea typeface="MS PGothic" pitchFamily="34" charset="-128"/>
              </a:defRPr>
            </a:lvl3pPr>
            <a:lvl4pPr marL="2275688" indent="-325098" eaLnBrk="0" hangingPunct="0">
              <a:defRPr sz="3400">
                <a:solidFill>
                  <a:schemeClr val="tx1"/>
                </a:solidFill>
                <a:latin typeface="Arial" pitchFamily="34" charset="0"/>
                <a:ea typeface="MS PGothic" pitchFamily="34" charset="-128"/>
              </a:defRPr>
            </a:lvl4pPr>
            <a:lvl5pPr marL="2925885" indent="-325098" eaLnBrk="0" hangingPunct="0">
              <a:defRPr sz="3400">
                <a:solidFill>
                  <a:schemeClr val="tx1"/>
                </a:solidFill>
                <a:latin typeface="Arial" pitchFamily="34" charset="0"/>
                <a:ea typeface="MS PGothic" pitchFamily="34" charset="-128"/>
              </a:defRPr>
            </a:lvl5pPr>
            <a:lvl6pPr marL="3576081" indent="-325098" eaLnBrk="0" fontAlgn="base" hangingPunct="0">
              <a:spcBef>
                <a:spcPct val="0"/>
              </a:spcBef>
              <a:spcAft>
                <a:spcPct val="0"/>
              </a:spcAft>
              <a:defRPr sz="3400">
                <a:solidFill>
                  <a:schemeClr val="tx1"/>
                </a:solidFill>
                <a:latin typeface="Arial" pitchFamily="34" charset="0"/>
                <a:ea typeface="MS PGothic" pitchFamily="34" charset="-128"/>
              </a:defRPr>
            </a:lvl6pPr>
            <a:lvl7pPr marL="4226278" indent="-325098" eaLnBrk="0" fontAlgn="base" hangingPunct="0">
              <a:spcBef>
                <a:spcPct val="0"/>
              </a:spcBef>
              <a:spcAft>
                <a:spcPct val="0"/>
              </a:spcAft>
              <a:defRPr sz="3400">
                <a:solidFill>
                  <a:schemeClr val="tx1"/>
                </a:solidFill>
                <a:latin typeface="Arial" pitchFamily="34" charset="0"/>
                <a:ea typeface="MS PGothic" pitchFamily="34" charset="-128"/>
              </a:defRPr>
            </a:lvl7pPr>
            <a:lvl8pPr marL="4876475" indent="-325098" eaLnBrk="0" fontAlgn="base" hangingPunct="0">
              <a:spcBef>
                <a:spcPct val="0"/>
              </a:spcBef>
              <a:spcAft>
                <a:spcPct val="0"/>
              </a:spcAft>
              <a:defRPr sz="3400">
                <a:solidFill>
                  <a:schemeClr val="tx1"/>
                </a:solidFill>
                <a:latin typeface="Arial" pitchFamily="34" charset="0"/>
                <a:ea typeface="MS PGothic" pitchFamily="34" charset="-128"/>
              </a:defRPr>
            </a:lvl8pPr>
            <a:lvl9pPr marL="5526671" indent="-325098" eaLnBrk="0" fontAlgn="base" hangingPunct="0">
              <a:spcBef>
                <a:spcPct val="0"/>
              </a:spcBef>
              <a:spcAft>
                <a:spcPct val="0"/>
              </a:spcAft>
              <a:defRPr sz="3400">
                <a:solidFill>
                  <a:schemeClr val="tx1"/>
                </a:solidFill>
                <a:latin typeface="Arial" pitchFamily="34" charset="0"/>
                <a:ea typeface="MS PGothic" pitchFamily="34" charset="-128"/>
              </a:defRPr>
            </a:lvl9pPr>
          </a:lstStyle>
          <a:p>
            <a:fld id="{A967D794-E8D2-4CB3-9C05-DE1D9EBCA884}" type="slidenum">
              <a:rPr lang="en-US" sz="1700">
                <a:solidFill>
                  <a:srgbClr val="898989"/>
                </a:solidFill>
                <a:latin typeface="Calibri" pitchFamily="34" charset="0"/>
              </a:rPr>
              <a:pPr/>
              <a:t>10</a:t>
            </a:fld>
            <a:endParaRPr lang="en-US" sz="1700">
              <a:solidFill>
                <a:srgbClr val="898989"/>
              </a:solidFill>
              <a:latin typeface="Calibri" pitchFamily="34" charset="0"/>
            </a:endParaRPr>
          </a:p>
        </p:txBody>
      </p:sp>
    </p:spTree>
    <p:extLst>
      <p:ext uri="{BB962C8B-B14F-4D97-AF65-F5344CB8AC3E}">
        <p14:creationId xmlns:p14="http://schemas.microsoft.com/office/powerpoint/2010/main" val="2464337580"/>
      </p:ext>
    </p:extLst>
  </p:cSld>
  <p:clrMapOvr>
    <a:masterClrMapping/>
  </p:clrMapOvr>
  <p:transition spd="med">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15"/>
          <p:cNvSpPr>
            <a:spLocks noGrp="1" noChangeArrowheads="1"/>
          </p:cNvSpPr>
          <p:nvPr>
            <p:ph type="body" idx="4294967295"/>
          </p:nvPr>
        </p:nvSpPr>
        <p:spPr>
          <a:xfrm>
            <a:off x="216748" y="2524196"/>
            <a:ext cx="12571307" cy="6177280"/>
          </a:xfrm>
        </p:spPr>
        <p:txBody>
          <a:bodyPr/>
          <a:lstStyle/>
          <a:p>
            <a:pPr marL="1294814" lvl="2" indent="0">
              <a:buNone/>
            </a:pPr>
            <a:endParaRPr lang="en-US" smtClean="0">
              <a:ea typeface="ＭＳ Ｐゴシック" pitchFamily="34" charset="-128"/>
            </a:endParaRPr>
          </a:p>
          <a:p>
            <a:pPr marL="1294814" lvl="2" indent="0">
              <a:buNone/>
            </a:pPr>
            <a:endParaRPr lang="en-US" smtClean="0">
              <a:ea typeface="ＭＳ Ｐゴシック" pitchFamily="34" charset="-128"/>
            </a:endParaRPr>
          </a:p>
          <a:p>
            <a:pPr marL="1294814" lvl="2" indent="0">
              <a:buNone/>
            </a:pPr>
            <a:endParaRPr lang="en-US" smtClean="0">
              <a:ea typeface="ＭＳ Ｐゴシック" pitchFamily="34" charset="-128"/>
            </a:endParaRPr>
          </a:p>
        </p:txBody>
      </p:sp>
      <p:sp>
        <p:nvSpPr>
          <p:cNvPr id="32772" name="TextBox 1"/>
          <p:cNvSpPr txBox="1">
            <a:spLocks noChangeArrowheads="1"/>
          </p:cNvSpPr>
          <p:nvPr/>
        </p:nvSpPr>
        <p:spPr bwMode="auto">
          <a:xfrm>
            <a:off x="0" y="1517252"/>
            <a:ext cx="13004800" cy="1006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9931" tIns="64966" rIns="129931" bIns="64966">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5700">
                <a:solidFill>
                  <a:srgbClr val="006600"/>
                </a:solidFill>
              </a:rPr>
              <a:t>Jobs, Jobs, Jobs</a:t>
            </a:r>
          </a:p>
        </p:txBody>
      </p:sp>
      <p:pic>
        <p:nvPicPr>
          <p:cNvPr id="3277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8855" y="2567094"/>
            <a:ext cx="9699413" cy="5879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0564818"/>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a:xfrm>
            <a:off x="4772942" y="0"/>
            <a:ext cx="8597618" cy="1654952"/>
          </a:xfrm>
        </p:spPr>
        <p:txBody>
          <a:bodyPr anchor="t"/>
          <a:lstStyle/>
          <a:p>
            <a:pPr eaLnBrk="1" hangingPunct="1"/>
            <a:r>
              <a:rPr lang="en-US" sz="4300"/>
              <a:t>Biodiesel:  An </a:t>
            </a:r>
            <a:r>
              <a:rPr lang="ja-JP" altLang="en-US" sz="4300"/>
              <a:t>“</a:t>
            </a:r>
            <a:r>
              <a:rPr lang="en-US" altLang="ja-JP" sz="4300"/>
              <a:t>Advanced Biofuel</a:t>
            </a:r>
            <a:r>
              <a:rPr lang="ja-JP" altLang="en-US" sz="4300"/>
              <a:t>”</a:t>
            </a:r>
            <a:r>
              <a:rPr lang="en-US" altLang="ja-JP" sz="4300"/>
              <a:t> Available Now</a:t>
            </a:r>
            <a:endParaRPr lang="en-US" sz="4300"/>
          </a:p>
        </p:txBody>
      </p:sp>
      <p:pic>
        <p:nvPicPr>
          <p:cNvPr id="32770" name="Picture 2" descr="http://www.biodiesel.org/buyingbiodiesel/plants/nbb_member_plants_030110.gi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977" b="-977"/>
          <a:stretch>
            <a:fillRect/>
          </a:stretch>
        </p:blipFill>
        <p:spPr>
          <a:xfrm>
            <a:off x="634438" y="1828802"/>
            <a:ext cx="11735929" cy="7428089"/>
          </a:xfrm>
        </p:spPr>
      </p:pic>
      <p:sp>
        <p:nvSpPr>
          <p:cNvPr id="32771" name="TextBox 4"/>
          <p:cNvSpPr txBox="1">
            <a:spLocks noChangeArrowheads="1"/>
          </p:cNvSpPr>
          <p:nvPr/>
        </p:nvSpPr>
        <p:spPr bwMode="auto">
          <a:xfrm>
            <a:off x="8645034" y="1948464"/>
            <a:ext cx="2512906" cy="163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sz="2000" b="1">
                <a:solidFill>
                  <a:srgbClr val="000000"/>
                </a:solidFill>
                <a:latin typeface="Gill Sans Light"/>
                <a:ea typeface="ヒラギノ角ゴ ProN W3"/>
                <a:cs typeface="ヒラギノ角ゴ ProN W3"/>
                <a:sym typeface="Gill Sans"/>
              </a:rPr>
              <a:t>205 EPA-Registered plants nationwide with over 3.08 Billion GPY Capacity</a:t>
            </a:r>
          </a:p>
        </p:txBody>
      </p:sp>
    </p:spTree>
    <p:extLst>
      <p:ext uri="{BB962C8B-B14F-4D97-AF65-F5344CB8AC3E}">
        <p14:creationId xmlns:p14="http://schemas.microsoft.com/office/powerpoint/2010/main" val="2661468630"/>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title"/>
          </p:nvPr>
        </p:nvSpPr>
        <p:spPr>
          <a:xfrm>
            <a:off x="4619414" y="0"/>
            <a:ext cx="8082844" cy="1420143"/>
          </a:xfrm>
        </p:spPr>
        <p:txBody>
          <a:bodyPr/>
          <a:lstStyle/>
          <a:p>
            <a:r>
              <a:rPr lang="en-US" dirty="0" smtClean="0"/>
              <a:t>Ease of Use  </a:t>
            </a:r>
            <a:br>
              <a:rPr lang="en-US" dirty="0" smtClean="0"/>
            </a:br>
            <a:r>
              <a:rPr lang="en-US" dirty="0" smtClean="0"/>
              <a:t>&amp; Performance</a:t>
            </a:r>
          </a:p>
        </p:txBody>
      </p:sp>
      <p:sp>
        <p:nvSpPr>
          <p:cNvPr id="3" name="Content Placeholder 2"/>
          <p:cNvSpPr>
            <a:spLocks noGrp="1"/>
          </p:cNvSpPr>
          <p:nvPr>
            <p:ph idx="1"/>
          </p:nvPr>
        </p:nvSpPr>
        <p:spPr>
          <a:xfrm>
            <a:off x="650242" y="2147147"/>
            <a:ext cx="12036214" cy="6565618"/>
          </a:xfrm>
        </p:spPr>
        <p:txBody>
          <a:bodyPr/>
          <a:lstStyle/>
          <a:p>
            <a:r>
              <a:rPr lang="en-US" sz="4000" dirty="0"/>
              <a:t>Using Biodiesel is easy!</a:t>
            </a:r>
          </a:p>
          <a:p>
            <a:r>
              <a:rPr lang="en-US" sz="4000" dirty="0"/>
              <a:t>B20 and lower blends are a drop-in replacement for diesel fuel; no vehicle modifications needed</a:t>
            </a:r>
          </a:p>
          <a:p>
            <a:r>
              <a:rPr lang="en-US" sz="4000" dirty="0"/>
              <a:t>Can be used in any diesel engine / vehicle according to OEM</a:t>
            </a:r>
            <a:r>
              <a:rPr lang="en-US" altLang="en-US" sz="4000" dirty="0"/>
              <a:t>’</a:t>
            </a:r>
            <a:r>
              <a:rPr lang="en-US" sz="4000" dirty="0"/>
              <a:t>s recommendations</a:t>
            </a:r>
          </a:p>
          <a:p>
            <a:pPr lvl="1"/>
            <a:r>
              <a:rPr lang="en-US" sz="3400" u="sng" dirty="0">
                <a:solidFill>
                  <a:srgbClr val="5C9256"/>
                </a:solidFill>
              </a:rPr>
              <a:t>www.biodiesel.org/using-biodiesel/oem-information/oem-statement-summary-chart  </a:t>
            </a:r>
            <a:r>
              <a:rPr lang="en-US" sz="3400" dirty="0"/>
              <a:t>for OEM positions</a:t>
            </a:r>
          </a:p>
          <a:p>
            <a:pPr lvl="1">
              <a:buFont typeface="Arial" pitchFamily="34" charset="0"/>
              <a:buChar char="•"/>
            </a:pPr>
            <a:r>
              <a:rPr lang="en-US" dirty="0" smtClean="0"/>
              <a:t>No loss of engine performance, fuel economy</a:t>
            </a:r>
          </a:p>
          <a:p>
            <a:r>
              <a:rPr lang="en-US" sz="4000" dirty="0"/>
              <a:t>Dispensed through existing fueling stations</a:t>
            </a: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48132"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pitchFamily="34" charset="0"/>
                <a:ea typeface="MS PGothic" pitchFamily="34" charset="-128"/>
              </a:defRPr>
            </a:lvl1pPr>
            <a:lvl2pPr marL="1056569" indent="-406374" eaLnBrk="0" hangingPunct="0">
              <a:defRPr sz="3400">
                <a:solidFill>
                  <a:schemeClr val="tx1"/>
                </a:solidFill>
                <a:latin typeface="Arial" pitchFamily="34" charset="0"/>
                <a:ea typeface="MS PGothic" pitchFamily="34" charset="-128"/>
              </a:defRPr>
            </a:lvl2pPr>
            <a:lvl3pPr marL="1625492" indent="-325098" eaLnBrk="0" hangingPunct="0">
              <a:defRPr sz="3400">
                <a:solidFill>
                  <a:schemeClr val="tx1"/>
                </a:solidFill>
                <a:latin typeface="Arial" pitchFamily="34" charset="0"/>
                <a:ea typeface="MS PGothic" pitchFamily="34" charset="-128"/>
              </a:defRPr>
            </a:lvl3pPr>
            <a:lvl4pPr marL="2275688" indent="-325098" eaLnBrk="0" hangingPunct="0">
              <a:defRPr sz="3400">
                <a:solidFill>
                  <a:schemeClr val="tx1"/>
                </a:solidFill>
                <a:latin typeface="Arial" pitchFamily="34" charset="0"/>
                <a:ea typeface="MS PGothic" pitchFamily="34" charset="-128"/>
              </a:defRPr>
            </a:lvl4pPr>
            <a:lvl5pPr marL="2925885" indent="-325098" eaLnBrk="0" hangingPunct="0">
              <a:defRPr sz="3400">
                <a:solidFill>
                  <a:schemeClr val="tx1"/>
                </a:solidFill>
                <a:latin typeface="Arial" pitchFamily="34" charset="0"/>
                <a:ea typeface="MS PGothic" pitchFamily="34" charset="-128"/>
              </a:defRPr>
            </a:lvl5pPr>
            <a:lvl6pPr marL="3576081" indent="-325098" eaLnBrk="0" fontAlgn="base" hangingPunct="0">
              <a:spcBef>
                <a:spcPct val="0"/>
              </a:spcBef>
              <a:spcAft>
                <a:spcPct val="0"/>
              </a:spcAft>
              <a:defRPr sz="3400">
                <a:solidFill>
                  <a:schemeClr val="tx1"/>
                </a:solidFill>
                <a:latin typeface="Arial" pitchFamily="34" charset="0"/>
                <a:ea typeface="MS PGothic" pitchFamily="34" charset="-128"/>
              </a:defRPr>
            </a:lvl6pPr>
            <a:lvl7pPr marL="4226278" indent="-325098" eaLnBrk="0" fontAlgn="base" hangingPunct="0">
              <a:spcBef>
                <a:spcPct val="0"/>
              </a:spcBef>
              <a:spcAft>
                <a:spcPct val="0"/>
              </a:spcAft>
              <a:defRPr sz="3400">
                <a:solidFill>
                  <a:schemeClr val="tx1"/>
                </a:solidFill>
                <a:latin typeface="Arial" pitchFamily="34" charset="0"/>
                <a:ea typeface="MS PGothic" pitchFamily="34" charset="-128"/>
              </a:defRPr>
            </a:lvl7pPr>
            <a:lvl8pPr marL="4876475" indent="-325098" eaLnBrk="0" fontAlgn="base" hangingPunct="0">
              <a:spcBef>
                <a:spcPct val="0"/>
              </a:spcBef>
              <a:spcAft>
                <a:spcPct val="0"/>
              </a:spcAft>
              <a:defRPr sz="3400">
                <a:solidFill>
                  <a:schemeClr val="tx1"/>
                </a:solidFill>
                <a:latin typeface="Arial" pitchFamily="34" charset="0"/>
                <a:ea typeface="MS PGothic" pitchFamily="34" charset="-128"/>
              </a:defRPr>
            </a:lvl8pPr>
            <a:lvl9pPr marL="5526671" indent="-325098" eaLnBrk="0" fontAlgn="base" hangingPunct="0">
              <a:spcBef>
                <a:spcPct val="0"/>
              </a:spcBef>
              <a:spcAft>
                <a:spcPct val="0"/>
              </a:spcAft>
              <a:defRPr sz="3400">
                <a:solidFill>
                  <a:schemeClr val="tx1"/>
                </a:solidFill>
                <a:latin typeface="Arial" pitchFamily="34" charset="0"/>
                <a:ea typeface="MS PGothic" pitchFamily="34" charset="-128"/>
              </a:defRPr>
            </a:lvl9pPr>
          </a:lstStyle>
          <a:p>
            <a:fld id="{F9B0466E-10F6-48D6-8DAC-B44C14798B48}" type="slidenum">
              <a:rPr lang="en-US" sz="1700">
                <a:solidFill>
                  <a:srgbClr val="898989"/>
                </a:solidFill>
                <a:latin typeface="Calibri" pitchFamily="34" charset="0"/>
              </a:rPr>
              <a:pPr/>
              <a:t>13</a:t>
            </a:fld>
            <a:endParaRPr lang="en-US" sz="1700">
              <a:solidFill>
                <a:srgbClr val="898989"/>
              </a:solidFill>
              <a:latin typeface="Calibri" pitchFamily="34" charset="0"/>
            </a:endParaRPr>
          </a:p>
        </p:txBody>
      </p:sp>
      <p:pic>
        <p:nvPicPr>
          <p:cNvPr id="48133" name="Picture 7" descr="pumphand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00551" y="1551096"/>
            <a:ext cx="2104249" cy="1395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5337610"/>
      </p:ext>
    </p:extLst>
  </p:cSld>
  <p:clrMapOvr>
    <a:masterClrMapping/>
  </p:clrMapOvr>
  <p:transition spd="med">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p:cNvSpPr>
          <p:nvPr>
            <p:ph type="title" idx="4294967295"/>
          </p:nvPr>
        </p:nvSpPr>
        <p:spPr>
          <a:xfrm>
            <a:off x="3901440" y="216747"/>
            <a:ext cx="8762436" cy="975360"/>
          </a:xfrm>
        </p:spPr>
        <p:txBody>
          <a:bodyPr/>
          <a:lstStyle/>
          <a:p>
            <a:pPr eaLnBrk="1" hangingPunct="1"/>
            <a:r>
              <a:rPr lang="en-US" smtClean="0"/>
              <a:t>OEM Warranty Statements</a:t>
            </a:r>
          </a:p>
        </p:txBody>
      </p:sp>
      <p:sp>
        <p:nvSpPr>
          <p:cNvPr id="66562" name="Rectangle 3"/>
          <p:cNvSpPr>
            <a:spLocks noGrp="1"/>
          </p:cNvSpPr>
          <p:nvPr>
            <p:ph type="body" idx="4294967295"/>
          </p:nvPr>
        </p:nvSpPr>
        <p:spPr>
          <a:xfrm>
            <a:off x="650242" y="1770100"/>
            <a:ext cx="11693032" cy="7240694"/>
          </a:xfrm>
        </p:spPr>
        <p:txBody>
          <a:bodyPr/>
          <a:lstStyle/>
          <a:p>
            <a:pPr eaLnBrk="1" hangingPunct="1">
              <a:lnSpc>
                <a:spcPct val="80000"/>
              </a:lnSpc>
            </a:pPr>
            <a:r>
              <a:rPr lang="en-US" sz="3100" dirty="0"/>
              <a:t>All major OEMs selling diesel equipment in the U.S. support at least B5 and lower blends, provided they are made with biodiesel meeting ASTM D 6751 </a:t>
            </a:r>
          </a:p>
          <a:p>
            <a:pPr lvl="1" eaLnBrk="1" hangingPunct="1">
              <a:lnSpc>
                <a:spcPct val="80000"/>
              </a:lnSpc>
            </a:pPr>
            <a:r>
              <a:rPr lang="en-US" sz="3100" dirty="0"/>
              <a:t>Most OEMs are also recommending use of a BQ-9000 supplier</a:t>
            </a:r>
          </a:p>
          <a:p>
            <a:pPr eaLnBrk="1" hangingPunct="1">
              <a:lnSpc>
                <a:spcPct val="80000"/>
              </a:lnSpc>
              <a:spcBef>
                <a:spcPct val="0"/>
              </a:spcBef>
              <a:buFont typeface="Arial" pitchFamily="34" charset="0"/>
              <a:buNone/>
            </a:pPr>
            <a:endParaRPr lang="en-US" sz="3100" dirty="0">
              <a:solidFill>
                <a:schemeClr val="accent2"/>
              </a:solidFill>
            </a:endParaRPr>
          </a:p>
          <a:p>
            <a:pPr eaLnBrk="1" hangingPunct="1">
              <a:lnSpc>
                <a:spcPct val="80000"/>
              </a:lnSpc>
              <a:spcBef>
                <a:spcPct val="0"/>
              </a:spcBef>
            </a:pPr>
            <a:r>
              <a:rPr lang="en-US" sz="3100" b="1" dirty="0"/>
              <a:t>10 </a:t>
            </a:r>
            <a:r>
              <a:rPr lang="en-US" sz="3100" dirty="0"/>
              <a:t>new OEM statements of B20 support so far in </a:t>
            </a:r>
            <a:r>
              <a:rPr lang="en-US" sz="3100" b="1" dirty="0"/>
              <a:t>2012, </a:t>
            </a:r>
            <a:r>
              <a:rPr lang="en-US" sz="3100" dirty="0"/>
              <a:t>with more expected soon!</a:t>
            </a:r>
          </a:p>
          <a:p>
            <a:pPr eaLnBrk="1" hangingPunct="1">
              <a:lnSpc>
                <a:spcPct val="80000"/>
              </a:lnSpc>
              <a:spcBef>
                <a:spcPct val="0"/>
              </a:spcBef>
              <a:buFont typeface="Arial" pitchFamily="34" charset="0"/>
              <a:buNone/>
            </a:pPr>
            <a:endParaRPr lang="en-US" sz="3100" dirty="0"/>
          </a:p>
          <a:p>
            <a:pPr eaLnBrk="1" hangingPunct="1">
              <a:lnSpc>
                <a:spcPct val="80000"/>
              </a:lnSpc>
              <a:spcBef>
                <a:spcPct val="0"/>
              </a:spcBef>
              <a:buFont typeface="Arial" pitchFamily="34" charset="0"/>
              <a:buNone/>
            </a:pPr>
            <a:endParaRPr lang="en-US" sz="3100" dirty="0"/>
          </a:p>
          <a:p>
            <a:pPr eaLnBrk="1" hangingPunct="1">
              <a:lnSpc>
                <a:spcPct val="80000"/>
              </a:lnSpc>
              <a:spcBef>
                <a:spcPct val="0"/>
              </a:spcBef>
            </a:pPr>
            <a:r>
              <a:rPr lang="en-US" sz="3100" dirty="0"/>
              <a:t>More than </a:t>
            </a:r>
            <a:r>
              <a:rPr lang="en-US" sz="3100" b="1" dirty="0"/>
              <a:t>95%</a:t>
            </a:r>
            <a:r>
              <a:rPr lang="en-US" sz="3100" dirty="0"/>
              <a:t> of the medium- and heavy-duty truck markets now support B20 </a:t>
            </a:r>
          </a:p>
          <a:p>
            <a:pPr eaLnBrk="1" hangingPunct="1">
              <a:lnSpc>
                <a:spcPct val="80000"/>
              </a:lnSpc>
              <a:spcBef>
                <a:spcPct val="0"/>
              </a:spcBef>
              <a:buFont typeface="Arial" pitchFamily="34" charset="0"/>
              <a:buNone/>
            </a:pPr>
            <a:endParaRPr lang="en-US" sz="3100" dirty="0"/>
          </a:p>
          <a:p>
            <a:pPr eaLnBrk="1" hangingPunct="1">
              <a:lnSpc>
                <a:spcPct val="80000"/>
              </a:lnSpc>
            </a:pPr>
            <a:r>
              <a:rPr lang="en-US" sz="3100" dirty="0"/>
              <a:t>For a complete listing of </a:t>
            </a:r>
            <a:r>
              <a:rPr lang="en-US" sz="3100" b="1" dirty="0"/>
              <a:t>OEM position statements on biodiesel</a:t>
            </a:r>
            <a:r>
              <a:rPr lang="en-US" sz="3100" dirty="0"/>
              <a:t>, as well as the </a:t>
            </a:r>
            <a:r>
              <a:rPr lang="en-US" sz="3100" b="1" dirty="0"/>
              <a:t>current U.S. Diesel Vehicles List</a:t>
            </a:r>
            <a:r>
              <a:rPr lang="en-US" sz="3100" dirty="0"/>
              <a:t>, visit:  </a:t>
            </a:r>
            <a:r>
              <a:rPr lang="en-US" sz="3100" u="sng" dirty="0">
                <a:solidFill>
                  <a:srgbClr val="5C9256"/>
                </a:solidFill>
              </a:rPr>
              <a:t>www.biodiesel.org/using-biodiesel/oem-information</a:t>
            </a:r>
          </a:p>
        </p:txBody>
      </p:sp>
    </p:spTree>
    <p:extLst>
      <p:ext uri="{BB962C8B-B14F-4D97-AF65-F5344CB8AC3E}">
        <p14:creationId xmlns:p14="http://schemas.microsoft.com/office/powerpoint/2010/main" val="294764734"/>
      </p:ext>
    </p:extLst>
  </p:cSld>
  <p:clrMapOvr>
    <a:masterClrMapping/>
  </p:clrMapOvr>
  <p:transition spd="med">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3" descr="ford-logo-bi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677529"/>
            <a:ext cx="3569547" cy="1785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0" name="Rectangle 2"/>
          <p:cNvSpPr>
            <a:spLocks noGrp="1"/>
          </p:cNvSpPr>
          <p:nvPr>
            <p:ph type="title" idx="4294967295"/>
          </p:nvPr>
        </p:nvSpPr>
        <p:spPr>
          <a:xfrm>
            <a:off x="4671343" y="0"/>
            <a:ext cx="8992728" cy="977618"/>
          </a:xfrm>
        </p:spPr>
        <p:txBody>
          <a:bodyPr lIns="91430" tIns="45715" rIns="91430" bIns="45715"/>
          <a:lstStyle/>
          <a:p>
            <a:pPr eaLnBrk="1" hangingPunct="1"/>
            <a:r>
              <a:rPr lang="en-US" sz="5400"/>
              <a:t/>
            </a:r>
            <a:br>
              <a:rPr lang="en-US" sz="5400"/>
            </a:br>
            <a:r>
              <a:rPr lang="en-US" sz="5700"/>
              <a:t>OEMs Supporting B20+ </a:t>
            </a:r>
          </a:p>
        </p:txBody>
      </p:sp>
      <p:pic>
        <p:nvPicPr>
          <p:cNvPr id="68611" name="Picture 4" descr="GM logo with shad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98525" y="1803965"/>
            <a:ext cx="1598507" cy="159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Picture 6" descr="NHLogoDec200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182" y="6818489"/>
            <a:ext cx="3034453" cy="946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3" name="Picture 7" descr="John Deere_3D_4C-vert lo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71840" y="4985174"/>
            <a:ext cx="2422596" cy="1666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4" name="Picture 8" descr="Case_Agr-BIS_cmyk_hire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2534" y="5504462"/>
            <a:ext cx="3140568" cy="89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5" name="Picture 10" descr="TOMCAR logo jpe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49638" y="8685672"/>
            <a:ext cx="3598898" cy="503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6" name="Picture 11" descr="Cat_logo">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94792" y="4082063"/>
            <a:ext cx="3684693" cy="593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7" name="Picture 12" descr="ts?t=1867314465064280865&amp;pid=23120&amp;ppid=2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532143" y="1770098"/>
            <a:ext cx="1950720" cy="1921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8" name="Picture 13" descr="ts?t=10732990533135841255&amp;pid=23121&amp;ppid=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97780" y="5339645"/>
            <a:ext cx="1733973" cy="1126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9" name="Picture 14" descr="ts?t=17497340144127525521&amp;pid=23056&amp;ppid=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6400" y="8306365"/>
            <a:ext cx="1733973" cy="785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0" name="Picture 15" descr="ts?t=350317598163769966&amp;pid=23136&amp;ppid=1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768037" y="8457636"/>
            <a:ext cx="1733973"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1" name="Picture 16" descr="ts?t=13708010814580407968&amp;pid=23296&amp;ppid=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254827" y="7371645"/>
            <a:ext cx="1733973" cy="785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8622" name="Group 17"/>
          <p:cNvGrpSpPr>
            <a:grpSpLocks/>
          </p:cNvGrpSpPr>
          <p:nvPr/>
        </p:nvGrpSpPr>
        <p:grpSpPr bwMode="auto">
          <a:xfrm>
            <a:off x="4140766" y="6933636"/>
            <a:ext cx="2384213" cy="866987"/>
            <a:chOff x="2496" y="3840"/>
            <a:chExt cx="1056" cy="384"/>
          </a:xfrm>
        </p:grpSpPr>
        <p:sp>
          <p:nvSpPr>
            <p:cNvPr id="68629" name="Rectangle 18"/>
            <p:cNvSpPr>
              <a:spLocks noChangeArrowheads="1"/>
            </p:cNvSpPr>
            <p:nvPr/>
          </p:nvSpPr>
          <p:spPr bwMode="auto">
            <a:xfrm>
              <a:off x="2496" y="3840"/>
              <a:ext cx="1056" cy="384"/>
            </a:xfrm>
            <a:prstGeom prst="rect">
              <a:avLst/>
            </a:prstGeom>
            <a:solidFill>
              <a:schemeClr val="tx1"/>
            </a:solidFill>
            <a:ln w="9525">
              <a:solidFill>
                <a:schemeClr val="tx1"/>
              </a:solidFill>
              <a:miter lim="800000"/>
              <a:headEnd/>
              <a:tailEnd/>
            </a:ln>
          </p:spPr>
          <p:txBody>
            <a:bodyPr wrap="none" anchor="ctr"/>
            <a:lstStyle/>
            <a:p>
              <a:pPr eaLnBrk="0" hangingPunct="0"/>
              <a:endParaRPr lang="en-US" sz="3400">
                <a:solidFill>
                  <a:prstClr val="black"/>
                </a:solidFill>
                <a:latin typeface="Arial" pitchFamily="34" charset="0"/>
                <a:ea typeface="MS PGothic" pitchFamily="34" charset="-128"/>
                <a:cs typeface="+mn-cs"/>
              </a:endParaRPr>
            </a:p>
          </p:txBody>
        </p:sp>
        <p:pic>
          <p:nvPicPr>
            <p:cNvPr id="68630" name="Picture 19" descr="hdt-head-logo"/>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544" y="3840"/>
              <a:ext cx="972" cy="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8623" name="Picture 20" descr="ts?t=4651136708758387179&amp;pid=23185&amp;ppid=0"/>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945707" y="4985173"/>
            <a:ext cx="1300480" cy="905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4" name="Picture 22" descr="Ferris logo"/>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477760" y="6827520"/>
            <a:ext cx="1679787" cy="146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5" name="Picture 24" descr="cummins_logo">
            <a:hlinkClick r:id="rId19"/>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1087949" y="1989104"/>
            <a:ext cx="1194364" cy="106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6" name="Picture 22"/>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4100126" y="4185920"/>
            <a:ext cx="2661921" cy="760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7" name="Picture 23"/>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853442" y="3838224"/>
            <a:ext cx="1892018" cy="1271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8" name="Picture 23" descr="2011-Ram-Logo-30.jpg"/>
          <p:cNvPicPr>
            <a:picLocks noChangeAspect="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5597034" y="1677530"/>
            <a:ext cx="2783839" cy="185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2895042"/>
      </p:ext>
    </p:extLst>
  </p:cSld>
  <p:clrMapOvr>
    <a:masterClrMapping/>
  </p:clrMapOvr>
  <p:transition spd="med">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3"/>
          <p:cNvSpPr>
            <a:spLocks noGrp="1"/>
          </p:cNvSpPr>
          <p:nvPr>
            <p:ph type="title"/>
          </p:nvPr>
        </p:nvSpPr>
        <p:spPr>
          <a:xfrm>
            <a:off x="3684693" y="216746"/>
            <a:ext cx="9320107" cy="1192107"/>
          </a:xfrm>
        </p:spPr>
        <p:txBody>
          <a:bodyPr/>
          <a:lstStyle/>
          <a:p>
            <a:r>
              <a:rPr lang="en-US" sz="5700"/>
              <a:t>OEMs Supporting B20+</a:t>
            </a:r>
          </a:p>
        </p:txBody>
      </p:sp>
      <p:sp>
        <p:nvSpPr>
          <p:cNvPr id="70658" name="Content Placeholder 4"/>
          <p:cNvSpPr>
            <a:spLocks noGrp="1"/>
          </p:cNvSpPr>
          <p:nvPr>
            <p:ph idx="1"/>
          </p:nvPr>
        </p:nvSpPr>
        <p:spPr>
          <a:xfrm>
            <a:off x="650240" y="1733975"/>
            <a:ext cx="11704320" cy="6978792"/>
          </a:xfrm>
        </p:spPr>
        <p:txBody>
          <a:bodyPr/>
          <a:lstStyle/>
          <a:p>
            <a:r>
              <a:rPr lang="en-US" smtClean="0"/>
              <a:t>New OEM B20 Support Statements in 2012:</a:t>
            </a:r>
          </a:p>
          <a:p>
            <a:endParaRPr lang="en-US" smtClean="0"/>
          </a:p>
        </p:txBody>
      </p:sp>
      <p:sp>
        <p:nvSpPr>
          <p:cNvPr id="2" name="Footer Placeholder 1"/>
          <p:cNvSpPr>
            <a:spLocks noGrp="1"/>
          </p:cNvSpPr>
          <p:nvPr>
            <p:ph type="ftr" sz="quarter" idx="11"/>
          </p:nvPr>
        </p:nvSpPr>
        <p:spPr/>
        <p:txBody>
          <a:bodyPr/>
          <a:lstStyle/>
          <a:p>
            <a:pPr>
              <a:defRPr/>
            </a:pPr>
            <a:endParaRPr lang="en-US" dirty="0">
              <a:solidFill>
                <a:prstClr val="black">
                  <a:tint val="75000"/>
                </a:prstClr>
              </a:solidFill>
            </a:endParaRPr>
          </a:p>
        </p:txBody>
      </p:sp>
      <p:sp>
        <p:nvSpPr>
          <p:cNvPr id="70660"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pitchFamily="34" charset="0"/>
                <a:ea typeface="MS PGothic" pitchFamily="34" charset="-128"/>
              </a:defRPr>
            </a:lvl1pPr>
            <a:lvl2pPr marL="1056569" indent="-406374" eaLnBrk="0" hangingPunct="0">
              <a:defRPr sz="3400">
                <a:solidFill>
                  <a:schemeClr val="tx1"/>
                </a:solidFill>
                <a:latin typeface="Arial" pitchFamily="34" charset="0"/>
                <a:ea typeface="MS PGothic" pitchFamily="34" charset="-128"/>
              </a:defRPr>
            </a:lvl2pPr>
            <a:lvl3pPr marL="1625492" indent="-325098" eaLnBrk="0" hangingPunct="0">
              <a:defRPr sz="3400">
                <a:solidFill>
                  <a:schemeClr val="tx1"/>
                </a:solidFill>
                <a:latin typeface="Arial" pitchFamily="34" charset="0"/>
                <a:ea typeface="MS PGothic" pitchFamily="34" charset="-128"/>
              </a:defRPr>
            </a:lvl3pPr>
            <a:lvl4pPr marL="2275688" indent="-325098" eaLnBrk="0" hangingPunct="0">
              <a:defRPr sz="3400">
                <a:solidFill>
                  <a:schemeClr val="tx1"/>
                </a:solidFill>
                <a:latin typeface="Arial" pitchFamily="34" charset="0"/>
                <a:ea typeface="MS PGothic" pitchFamily="34" charset="-128"/>
              </a:defRPr>
            </a:lvl4pPr>
            <a:lvl5pPr marL="2925885" indent="-325098" eaLnBrk="0" hangingPunct="0">
              <a:defRPr sz="3400">
                <a:solidFill>
                  <a:schemeClr val="tx1"/>
                </a:solidFill>
                <a:latin typeface="Arial" pitchFamily="34" charset="0"/>
                <a:ea typeface="MS PGothic" pitchFamily="34" charset="-128"/>
              </a:defRPr>
            </a:lvl5pPr>
            <a:lvl6pPr marL="3576081" indent="-325098" eaLnBrk="0" fontAlgn="base" hangingPunct="0">
              <a:spcBef>
                <a:spcPct val="0"/>
              </a:spcBef>
              <a:spcAft>
                <a:spcPct val="0"/>
              </a:spcAft>
              <a:defRPr sz="3400">
                <a:solidFill>
                  <a:schemeClr val="tx1"/>
                </a:solidFill>
                <a:latin typeface="Arial" pitchFamily="34" charset="0"/>
                <a:ea typeface="MS PGothic" pitchFamily="34" charset="-128"/>
              </a:defRPr>
            </a:lvl6pPr>
            <a:lvl7pPr marL="4226278" indent="-325098" eaLnBrk="0" fontAlgn="base" hangingPunct="0">
              <a:spcBef>
                <a:spcPct val="0"/>
              </a:spcBef>
              <a:spcAft>
                <a:spcPct val="0"/>
              </a:spcAft>
              <a:defRPr sz="3400">
                <a:solidFill>
                  <a:schemeClr val="tx1"/>
                </a:solidFill>
                <a:latin typeface="Arial" pitchFamily="34" charset="0"/>
                <a:ea typeface="MS PGothic" pitchFamily="34" charset="-128"/>
              </a:defRPr>
            </a:lvl7pPr>
            <a:lvl8pPr marL="4876475" indent="-325098" eaLnBrk="0" fontAlgn="base" hangingPunct="0">
              <a:spcBef>
                <a:spcPct val="0"/>
              </a:spcBef>
              <a:spcAft>
                <a:spcPct val="0"/>
              </a:spcAft>
              <a:defRPr sz="3400">
                <a:solidFill>
                  <a:schemeClr val="tx1"/>
                </a:solidFill>
                <a:latin typeface="Arial" pitchFamily="34" charset="0"/>
                <a:ea typeface="MS PGothic" pitchFamily="34" charset="-128"/>
              </a:defRPr>
            </a:lvl8pPr>
            <a:lvl9pPr marL="5526671" indent="-325098" eaLnBrk="0" fontAlgn="base" hangingPunct="0">
              <a:spcBef>
                <a:spcPct val="0"/>
              </a:spcBef>
              <a:spcAft>
                <a:spcPct val="0"/>
              </a:spcAft>
              <a:defRPr sz="3400">
                <a:solidFill>
                  <a:schemeClr val="tx1"/>
                </a:solidFill>
                <a:latin typeface="Arial" pitchFamily="34" charset="0"/>
                <a:ea typeface="MS PGothic" pitchFamily="34" charset="-128"/>
              </a:defRPr>
            </a:lvl9pPr>
          </a:lstStyle>
          <a:p>
            <a:fld id="{062010EE-EA9F-4F54-B1E4-4CA8A25E97E6}" type="slidenum">
              <a:rPr lang="en-US" sz="1700">
                <a:solidFill>
                  <a:srgbClr val="898989"/>
                </a:solidFill>
                <a:latin typeface="Calibri" pitchFamily="34" charset="0"/>
              </a:rPr>
              <a:pPr/>
              <a:t>16</a:t>
            </a:fld>
            <a:endParaRPr lang="en-US" sz="1700">
              <a:solidFill>
                <a:srgbClr val="898989"/>
              </a:solidFill>
              <a:latin typeface="Calibri" pitchFamily="34" charset="0"/>
            </a:endParaRPr>
          </a:p>
        </p:txBody>
      </p:sp>
      <p:pic>
        <p:nvPicPr>
          <p:cNvPr id="70661" name="Picture 24" descr="Volvo trucks logo-lg.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0242" y="2817709"/>
            <a:ext cx="2056836" cy="1722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2" name="Picture 23" descr="mack_logo_1_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51202" y="2926080"/>
            <a:ext cx="2000391" cy="1384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3" name="Picture 9"/>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5414" y="2709335"/>
            <a:ext cx="2196818" cy="1729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4"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994987" y="2926080"/>
            <a:ext cx="2709333" cy="75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5" name="Picture 1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86613" y="4118188"/>
            <a:ext cx="3524392" cy="751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6" name="Picture 1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41867" y="4876800"/>
            <a:ext cx="3034453" cy="1873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7" name="Picture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5122" y="7152640"/>
            <a:ext cx="3953370" cy="898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8" name="Picture 1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778240" y="7261013"/>
            <a:ext cx="3885636" cy="90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9" name="Picture 15"/>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418667" y="6610776"/>
            <a:ext cx="2359378" cy="1431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70" name="Picture 16"/>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443308" y="4876802"/>
            <a:ext cx="3939823" cy="1359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71" name="Picture 17"/>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428482" y="5418668"/>
            <a:ext cx="2253262" cy="1472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1442875"/>
      </p:ext>
    </p:extLst>
  </p:cSld>
  <p:clrMapOvr>
    <a:masterClrMapping/>
  </p:clrMapOvr>
  <p:transition spd="med">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p:cNvSpPr>
          <p:nvPr>
            <p:ph type="title"/>
          </p:nvPr>
        </p:nvSpPr>
        <p:spPr>
          <a:xfrm>
            <a:off x="4879058" y="354474"/>
            <a:ext cx="8125742" cy="1040835"/>
          </a:xfrm>
        </p:spPr>
        <p:txBody>
          <a:bodyPr lIns="91430" tIns="45715" rIns="91430" bIns="45715"/>
          <a:lstStyle/>
          <a:p>
            <a:pPr eaLnBrk="1" hangingPunct="1"/>
            <a:r>
              <a:rPr lang="en-US" sz="5700"/>
              <a:t>Current B5 Positions</a:t>
            </a:r>
          </a:p>
        </p:txBody>
      </p:sp>
      <p:sp>
        <p:nvSpPr>
          <p:cNvPr id="83970" name="Rectangle 3"/>
          <p:cNvSpPr>
            <a:spLocks noGrp="1"/>
          </p:cNvSpPr>
          <p:nvPr>
            <p:ph sz="half" idx="4294967295"/>
          </p:nvPr>
        </p:nvSpPr>
        <p:spPr>
          <a:xfrm>
            <a:off x="1435948" y="2129085"/>
            <a:ext cx="6719147" cy="6881707"/>
          </a:xfrm>
        </p:spPr>
        <p:txBody>
          <a:bodyPr/>
          <a:lstStyle/>
          <a:p>
            <a:pPr eaLnBrk="1" hangingPunct="1">
              <a:lnSpc>
                <a:spcPct val="90000"/>
              </a:lnSpc>
              <a:buClr>
                <a:srgbClr val="2397E2"/>
              </a:buClr>
              <a:buFont typeface="Wingdings 2" pitchFamily="18" charset="2"/>
              <a:buNone/>
            </a:pPr>
            <a:r>
              <a:rPr lang="en-US" b="1" smtClean="0">
                <a:solidFill>
                  <a:srgbClr val="008000"/>
                </a:solidFill>
              </a:rPr>
              <a:t>Approve B5:</a:t>
            </a:r>
          </a:p>
          <a:p>
            <a:pPr lvl="1" eaLnBrk="1" hangingPunct="1">
              <a:lnSpc>
                <a:spcPct val="90000"/>
              </a:lnSpc>
              <a:buClr>
                <a:srgbClr val="2397E2"/>
              </a:buClr>
            </a:pPr>
            <a:r>
              <a:rPr lang="en-US" sz="3100"/>
              <a:t>Audi **  </a:t>
            </a:r>
          </a:p>
          <a:p>
            <a:pPr lvl="1" eaLnBrk="1" hangingPunct="1">
              <a:lnSpc>
                <a:spcPct val="90000"/>
              </a:lnSpc>
              <a:buClr>
                <a:srgbClr val="2397E2"/>
              </a:buClr>
            </a:pPr>
            <a:r>
              <a:rPr lang="en-US" sz="3100"/>
              <a:t>BMW</a:t>
            </a:r>
          </a:p>
          <a:p>
            <a:pPr lvl="1" eaLnBrk="1" hangingPunct="1">
              <a:lnSpc>
                <a:spcPct val="90000"/>
              </a:lnSpc>
              <a:buClr>
                <a:srgbClr val="2397E2"/>
              </a:buClr>
            </a:pPr>
            <a:r>
              <a:rPr lang="en-US" sz="3100"/>
              <a:t>Mazda</a:t>
            </a:r>
          </a:p>
          <a:p>
            <a:pPr lvl="1" eaLnBrk="1" hangingPunct="1">
              <a:lnSpc>
                <a:spcPct val="90000"/>
              </a:lnSpc>
              <a:buClr>
                <a:srgbClr val="2397E2"/>
              </a:buClr>
            </a:pPr>
            <a:r>
              <a:rPr lang="en-US" sz="3100"/>
              <a:t>Mercedes</a:t>
            </a:r>
          </a:p>
          <a:p>
            <a:pPr lvl="1" eaLnBrk="1" hangingPunct="1">
              <a:lnSpc>
                <a:spcPct val="90000"/>
              </a:lnSpc>
              <a:buClr>
                <a:srgbClr val="2397E2"/>
              </a:buClr>
            </a:pPr>
            <a:r>
              <a:rPr lang="en-US" sz="3100"/>
              <a:t>Mitsubishi  **</a:t>
            </a:r>
          </a:p>
          <a:p>
            <a:pPr lvl="1" eaLnBrk="1" hangingPunct="1">
              <a:lnSpc>
                <a:spcPct val="90000"/>
              </a:lnSpc>
              <a:buClr>
                <a:srgbClr val="2397E2"/>
              </a:buClr>
            </a:pPr>
            <a:r>
              <a:rPr lang="en-US" sz="3100"/>
              <a:t>PACCAR:</a:t>
            </a:r>
          </a:p>
          <a:p>
            <a:pPr lvl="2" eaLnBrk="1" hangingPunct="1">
              <a:lnSpc>
                <a:spcPct val="90000"/>
              </a:lnSpc>
              <a:buClr>
                <a:srgbClr val="2397E2"/>
              </a:buClr>
              <a:buFont typeface="Arial" pitchFamily="34" charset="0"/>
              <a:buChar char="–"/>
            </a:pPr>
            <a:r>
              <a:rPr lang="en-US" sz="3100"/>
              <a:t> Peterbilt/Kenworth </a:t>
            </a:r>
          </a:p>
          <a:p>
            <a:pPr lvl="1" eaLnBrk="1" hangingPunct="1">
              <a:lnSpc>
                <a:spcPct val="90000"/>
              </a:lnSpc>
              <a:buClr>
                <a:srgbClr val="2397E2"/>
              </a:buClr>
            </a:pPr>
            <a:r>
              <a:rPr lang="en-US" sz="3100"/>
              <a:t>Volkswagen **</a:t>
            </a:r>
            <a:endParaRPr lang="en-US" smtClean="0"/>
          </a:p>
          <a:p>
            <a:pPr eaLnBrk="1" hangingPunct="1">
              <a:lnSpc>
                <a:spcPct val="90000"/>
              </a:lnSpc>
              <a:buFont typeface="Arial" pitchFamily="34" charset="0"/>
              <a:buNone/>
            </a:pPr>
            <a:r>
              <a:rPr lang="en-US" sz="3100"/>
              <a:t>** Actively researching B20 </a:t>
            </a:r>
          </a:p>
          <a:p>
            <a:pPr marL="487647" lvl="3" indent="-487647" eaLnBrk="1" hangingPunct="1">
              <a:lnSpc>
                <a:spcPct val="90000"/>
              </a:lnSpc>
              <a:buNone/>
            </a:pPr>
            <a:endParaRPr lang="en-US" sz="1700"/>
          </a:p>
          <a:p>
            <a:pPr eaLnBrk="1" hangingPunct="1">
              <a:lnSpc>
                <a:spcPct val="90000"/>
              </a:lnSpc>
              <a:buFont typeface="Arial" pitchFamily="34" charset="0"/>
              <a:buNone/>
            </a:pPr>
            <a:endParaRPr lang="en-US" smtClean="0"/>
          </a:p>
          <a:p>
            <a:pPr eaLnBrk="1" hangingPunct="1">
              <a:lnSpc>
                <a:spcPct val="90000"/>
              </a:lnSpc>
              <a:buFont typeface="Arial" pitchFamily="34" charset="0"/>
              <a:buNone/>
            </a:pPr>
            <a:r>
              <a:rPr lang="en-US" smtClean="0"/>
              <a:t>		  </a:t>
            </a:r>
          </a:p>
          <a:p>
            <a:pPr lvl="1" eaLnBrk="1" hangingPunct="1">
              <a:lnSpc>
                <a:spcPct val="90000"/>
              </a:lnSpc>
              <a:buFont typeface="Arial" pitchFamily="34" charset="0"/>
              <a:buNone/>
            </a:pPr>
            <a:endParaRPr lang="en-US" smtClean="0"/>
          </a:p>
        </p:txBody>
      </p:sp>
      <p:sp>
        <p:nvSpPr>
          <p:cNvPr id="83971" name="Content Placeholder 8"/>
          <p:cNvSpPr>
            <a:spLocks noGrp="1"/>
          </p:cNvSpPr>
          <p:nvPr>
            <p:ph sz="half" idx="2"/>
          </p:nvPr>
        </p:nvSpPr>
        <p:spPr>
          <a:xfrm>
            <a:off x="7369387" y="1826543"/>
            <a:ext cx="5267396" cy="7629030"/>
          </a:xfrm>
        </p:spPr>
        <p:txBody>
          <a:bodyPr/>
          <a:lstStyle/>
          <a:p>
            <a:pPr marL="1054312" lvl="2" indent="-485390" eaLnBrk="1" hangingPunct="1">
              <a:buClr>
                <a:srgbClr val="2397E2"/>
              </a:buClr>
              <a:buNone/>
            </a:pPr>
            <a:endParaRPr lang="en-US" sz="4000" b="1">
              <a:solidFill>
                <a:srgbClr val="008000"/>
              </a:solidFill>
            </a:endParaRPr>
          </a:p>
          <a:p>
            <a:pPr marL="1704508" lvl="3" indent="-485390" eaLnBrk="1" hangingPunct="1">
              <a:buClr>
                <a:srgbClr val="2397E2"/>
              </a:buClr>
            </a:pPr>
            <a:endParaRPr lang="en-US" sz="3100"/>
          </a:p>
        </p:txBody>
      </p:sp>
      <p:pic>
        <p:nvPicPr>
          <p:cNvPr id="83972" name="Picture 11" descr="pic_51693863983737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86614" y="6827522"/>
            <a:ext cx="3519876" cy="2174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3" name="Picture 7" descr="2012 BMW-335d.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86613" y="2059094"/>
            <a:ext cx="3467947" cy="2311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4" name="Picture 8" descr="2012 Mercedes-Benz-E350-Bluetec.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886613" y="4443307"/>
            <a:ext cx="3467947" cy="2311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6739503"/>
      </p:ext>
    </p:extLst>
  </p:cSld>
  <p:clrMapOvr>
    <a:masterClrMapping/>
  </p:clrMapOvr>
  <p:transition spd="med">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Fuel Quality</a:t>
            </a:r>
            <a:endParaRPr lang="en-US" dirty="0"/>
          </a:p>
        </p:txBody>
      </p:sp>
      <p:sp>
        <p:nvSpPr>
          <p:cNvPr id="3" name="Content Placeholder 2"/>
          <p:cNvSpPr>
            <a:spLocks noGrp="1"/>
          </p:cNvSpPr>
          <p:nvPr>
            <p:ph idx="1"/>
          </p:nvPr>
        </p:nvSpPr>
        <p:spPr/>
        <p:txBody>
          <a:bodyPr>
            <a:noAutofit/>
          </a:bodyPr>
          <a:lstStyle/>
          <a:p>
            <a:r>
              <a:rPr lang="en-US" sz="4400" dirty="0"/>
              <a:t>Biodiesel must meet D 6751 to be entered into commerce.</a:t>
            </a:r>
          </a:p>
          <a:p>
            <a:endParaRPr lang="en-US" sz="4400" dirty="0"/>
          </a:p>
          <a:p>
            <a:r>
              <a:rPr lang="en-US" sz="4400" dirty="0">
                <a:latin typeface="+mj-lt"/>
              </a:rPr>
              <a:t>ASTM specification D 6751 for B100</a:t>
            </a:r>
          </a:p>
          <a:p>
            <a:pPr lvl="1"/>
            <a:r>
              <a:rPr lang="en-US" sz="4400" dirty="0">
                <a:latin typeface="+mj-lt"/>
              </a:rPr>
              <a:t>D 975 for B5 in diesel fuel</a:t>
            </a:r>
          </a:p>
          <a:p>
            <a:pPr lvl="1"/>
            <a:r>
              <a:rPr lang="en-US" sz="4400" dirty="0">
                <a:latin typeface="+mj-lt"/>
              </a:rPr>
              <a:t>D 396 for B5 in heating oil</a:t>
            </a:r>
          </a:p>
          <a:p>
            <a:pPr lvl="1"/>
            <a:r>
              <a:rPr lang="en-US" sz="4400" dirty="0">
                <a:latin typeface="+mj-lt"/>
              </a:rPr>
              <a:t>D 7467 for B6-B20</a:t>
            </a:r>
          </a:p>
          <a:p>
            <a:pPr marL="649894" lvl="1" indent="0">
              <a:buNone/>
            </a:pPr>
            <a:endParaRPr lang="en-US" sz="4400" dirty="0">
              <a:latin typeface="+mj-lt"/>
            </a:endParaRPr>
          </a:p>
        </p:txBody>
      </p:sp>
    </p:spTree>
    <p:extLst>
      <p:ext uri="{BB962C8B-B14F-4D97-AF65-F5344CB8AC3E}">
        <p14:creationId xmlns:p14="http://schemas.microsoft.com/office/powerpoint/2010/main" val="32084145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idx="4294967295"/>
          </p:nvPr>
        </p:nvSpPr>
        <p:spPr>
          <a:xfrm>
            <a:off x="2894483" y="650252"/>
            <a:ext cx="7852551" cy="467361"/>
          </a:xfrm>
        </p:spPr>
        <p:txBody>
          <a:bodyPr lIns="50774" tIns="50774" rIns="50774" bIns="50774" anchor="b">
            <a:normAutofit fontScale="90000"/>
          </a:bodyPr>
          <a:lstStyle/>
          <a:p>
            <a:pPr eaLnBrk="1" hangingPunct="1"/>
            <a:r>
              <a:rPr lang="en-US" dirty="0" smtClean="0">
                <a:cs typeface="Arial" charset="0"/>
              </a:rPr>
              <a:t>Fuel Quality &amp; Standards</a:t>
            </a:r>
          </a:p>
        </p:txBody>
      </p:sp>
      <p:sp>
        <p:nvSpPr>
          <p:cNvPr id="25603" name="Rectangle 3"/>
          <p:cNvSpPr txBox="1">
            <a:spLocks noChangeArrowheads="1"/>
          </p:cNvSpPr>
          <p:nvPr/>
        </p:nvSpPr>
        <p:spPr bwMode="auto">
          <a:xfrm>
            <a:off x="1715911" y="7466474"/>
            <a:ext cx="9067236" cy="2287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50774" tIns="50774" rIns="50774" bIns="50774"/>
          <a:lstStyle>
            <a:lvl1pPr marL="247650" indent="-247650" defTabSz="642938" eaLnBrk="0" hangingPunct="0">
              <a:defRPr sz="2400">
                <a:solidFill>
                  <a:schemeClr val="tx1"/>
                </a:solidFill>
                <a:latin typeface="Arial" charset="0"/>
                <a:ea typeface="MS PGothic" pitchFamily="34" charset="-128"/>
              </a:defRPr>
            </a:lvl1pPr>
            <a:lvl2pPr marL="569913" indent="-249238" defTabSz="642938" eaLnBrk="0" hangingPunct="0">
              <a:defRPr sz="2400">
                <a:solidFill>
                  <a:schemeClr val="tx1"/>
                </a:solidFill>
                <a:latin typeface="Arial" charset="0"/>
                <a:ea typeface="MS PGothic" pitchFamily="34" charset="-128"/>
              </a:defRPr>
            </a:lvl2pPr>
            <a:lvl3pPr marL="1143000" indent="-228600" defTabSz="642938" eaLnBrk="0" hangingPunct="0">
              <a:defRPr sz="2400">
                <a:solidFill>
                  <a:schemeClr val="tx1"/>
                </a:solidFill>
                <a:latin typeface="Arial" charset="0"/>
                <a:ea typeface="MS PGothic" pitchFamily="34" charset="-128"/>
              </a:defRPr>
            </a:lvl3pPr>
            <a:lvl4pPr marL="1600200" indent="-228600" defTabSz="642938" eaLnBrk="0" hangingPunct="0">
              <a:defRPr sz="2400">
                <a:solidFill>
                  <a:schemeClr val="tx1"/>
                </a:solidFill>
                <a:latin typeface="Arial" charset="0"/>
                <a:ea typeface="MS PGothic" pitchFamily="34" charset="-128"/>
              </a:defRPr>
            </a:lvl4pPr>
            <a:lvl5pPr marL="2057400" indent="-228600" defTabSz="642938" eaLnBrk="0" hangingPunct="0">
              <a:defRPr sz="2400">
                <a:solidFill>
                  <a:schemeClr val="tx1"/>
                </a:solidFill>
                <a:latin typeface="Arial" charset="0"/>
                <a:ea typeface="MS PGothic" pitchFamily="34" charset="-128"/>
              </a:defRPr>
            </a:lvl5pPr>
            <a:lvl6pPr marL="2514600" indent="-228600" defTabSz="642938" eaLnBrk="0" fontAlgn="base" hangingPunct="0">
              <a:spcBef>
                <a:spcPct val="0"/>
              </a:spcBef>
              <a:spcAft>
                <a:spcPct val="0"/>
              </a:spcAft>
              <a:defRPr sz="2400">
                <a:solidFill>
                  <a:schemeClr val="tx1"/>
                </a:solidFill>
                <a:latin typeface="Arial" charset="0"/>
                <a:ea typeface="MS PGothic" pitchFamily="34" charset="-128"/>
              </a:defRPr>
            </a:lvl6pPr>
            <a:lvl7pPr marL="2971800" indent="-228600" defTabSz="642938" eaLnBrk="0" fontAlgn="base" hangingPunct="0">
              <a:spcBef>
                <a:spcPct val="0"/>
              </a:spcBef>
              <a:spcAft>
                <a:spcPct val="0"/>
              </a:spcAft>
              <a:defRPr sz="2400">
                <a:solidFill>
                  <a:schemeClr val="tx1"/>
                </a:solidFill>
                <a:latin typeface="Arial" charset="0"/>
                <a:ea typeface="MS PGothic" pitchFamily="34" charset="-128"/>
              </a:defRPr>
            </a:lvl7pPr>
            <a:lvl8pPr marL="3429000" indent="-228600" defTabSz="642938" eaLnBrk="0" fontAlgn="base" hangingPunct="0">
              <a:spcBef>
                <a:spcPct val="0"/>
              </a:spcBef>
              <a:spcAft>
                <a:spcPct val="0"/>
              </a:spcAft>
              <a:defRPr sz="2400">
                <a:solidFill>
                  <a:schemeClr val="tx1"/>
                </a:solidFill>
                <a:latin typeface="Arial" charset="0"/>
                <a:ea typeface="MS PGothic" pitchFamily="34" charset="-128"/>
              </a:defRPr>
            </a:lvl8pPr>
            <a:lvl9pPr marL="3886200" indent="-228600" defTabSz="642938" eaLnBrk="0" fontAlgn="base" hangingPunct="0">
              <a:spcBef>
                <a:spcPct val="0"/>
              </a:spcBef>
              <a:spcAft>
                <a:spcPct val="0"/>
              </a:spcAft>
              <a:defRPr sz="2400">
                <a:solidFill>
                  <a:schemeClr val="tx1"/>
                </a:solidFill>
                <a:latin typeface="Arial" charset="0"/>
                <a:ea typeface="MS PGothic" pitchFamily="34" charset="-128"/>
              </a:defRPr>
            </a:lvl9pPr>
          </a:lstStyle>
          <a:p>
            <a:pPr algn="l" eaLnBrk="1" fontAlgn="auto" hangingPunct="1">
              <a:lnSpc>
                <a:spcPct val="90000"/>
              </a:lnSpc>
              <a:spcBef>
                <a:spcPts val="1405"/>
              </a:spcBef>
              <a:spcAft>
                <a:spcPts val="0"/>
              </a:spcAft>
              <a:buClr>
                <a:srgbClr val="000000"/>
              </a:buClr>
              <a:buSzPct val="93000"/>
            </a:pPr>
            <a:r>
              <a:rPr lang="en-US" sz="3000">
                <a:solidFill>
                  <a:srgbClr val="008000"/>
                </a:solidFill>
                <a:ea typeface="ヒラギノ角ゴ ProN W3" charset="-128"/>
                <a:cs typeface="+mn-cs"/>
              </a:rPr>
              <a:t>Industry-wide Fuel Quality Program BQ-9000</a:t>
            </a:r>
            <a:r>
              <a:rPr lang="en-US" sz="3100">
                <a:solidFill>
                  <a:srgbClr val="008000"/>
                </a:solidFill>
                <a:ea typeface="ヒラギノ角ゴ ProN W3" charset="-128"/>
                <a:cs typeface="+mn-cs"/>
              </a:rPr>
              <a:t> (</a:t>
            </a:r>
            <a:r>
              <a:rPr lang="en-US" sz="3100" i="1">
                <a:solidFill>
                  <a:srgbClr val="008000"/>
                </a:solidFill>
                <a:ea typeface="ヒラギノ角ゴ ProN W3" charset="-128"/>
                <a:cs typeface="+mn-cs"/>
              </a:rPr>
              <a:t>www.bq-9000.org</a:t>
            </a:r>
            <a:r>
              <a:rPr lang="en-US" sz="3100">
                <a:solidFill>
                  <a:srgbClr val="008000"/>
                </a:solidFill>
                <a:ea typeface="ヒラギノ角ゴ ProN W3" charset="-128"/>
                <a:cs typeface="+mn-cs"/>
              </a:rPr>
              <a:t>)</a:t>
            </a:r>
          </a:p>
          <a:p>
            <a:pPr lvl="1" algn="l" eaLnBrk="1" fontAlgn="auto" hangingPunct="1">
              <a:lnSpc>
                <a:spcPct val="90000"/>
              </a:lnSpc>
              <a:spcBef>
                <a:spcPts val="1405"/>
              </a:spcBef>
              <a:spcAft>
                <a:spcPts val="0"/>
              </a:spcAft>
              <a:buSzPct val="93000"/>
              <a:buFont typeface="Wingdings" pitchFamily="2" charset="2"/>
              <a:buChar char="§"/>
            </a:pPr>
            <a:r>
              <a:rPr lang="en-US" sz="2600">
                <a:solidFill>
                  <a:srgbClr val="008000"/>
                </a:solidFill>
                <a:ea typeface="ヒラギノ角ゴ ProN W3" charset="-128"/>
                <a:cs typeface="+mn-cs"/>
              </a:rPr>
              <a:t>Insures for “supply-chain management” (from feedstock through fuel use)</a:t>
            </a:r>
          </a:p>
        </p:txBody>
      </p:sp>
      <p:sp>
        <p:nvSpPr>
          <p:cNvPr id="25604" name="TextBox 4"/>
          <p:cNvSpPr txBox="1">
            <a:spLocks noChangeArrowheads="1"/>
          </p:cNvSpPr>
          <p:nvPr/>
        </p:nvSpPr>
        <p:spPr bwMode="auto">
          <a:xfrm>
            <a:off x="285985" y="1931153"/>
            <a:ext cx="10135165" cy="225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6" tIns="45698" rIns="91396" bIns="45698">
            <a:spAutoFit/>
          </a:bodyPr>
          <a:lstStyle>
            <a:lvl1pPr marL="247650" indent="-247650" defTabSz="642938" eaLnBrk="0" hangingPunct="0">
              <a:defRPr sz="2400">
                <a:solidFill>
                  <a:schemeClr val="tx1"/>
                </a:solidFill>
                <a:latin typeface="Arial" charset="0"/>
                <a:ea typeface="MS PGothic" pitchFamily="34" charset="-128"/>
              </a:defRPr>
            </a:lvl1pPr>
            <a:lvl2pPr marL="493713" indent="-247650" defTabSz="642938" eaLnBrk="0" hangingPunct="0">
              <a:defRPr sz="2400">
                <a:solidFill>
                  <a:schemeClr val="tx1"/>
                </a:solidFill>
                <a:latin typeface="Arial" charset="0"/>
                <a:ea typeface="MS PGothic" pitchFamily="34" charset="-128"/>
              </a:defRPr>
            </a:lvl2pPr>
            <a:lvl3pPr marL="1143000" indent="-228600" defTabSz="642938" eaLnBrk="0" hangingPunct="0">
              <a:defRPr sz="2400">
                <a:solidFill>
                  <a:schemeClr val="tx1"/>
                </a:solidFill>
                <a:latin typeface="Arial" charset="0"/>
                <a:ea typeface="MS PGothic" pitchFamily="34" charset="-128"/>
              </a:defRPr>
            </a:lvl3pPr>
            <a:lvl4pPr marL="1600200" indent="-228600" defTabSz="642938" eaLnBrk="0" hangingPunct="0">
              <a:defRPr sz="2400">
                <a:solidFill>
                  <a:schemeClr val="tx1"/>
                </a:solidFill>
                <a:latin typeface="Arial" charset="0"/>
                <a:ea typeface="MS PGothic" pitchFamily="34" charset="-128"/>
              </a:defRPr>
            </a:lvl4pPr>
            <a:lvl5pPr marL="2057400" indent="-228600" defTabSz="642938" eaLnBrk="0" hangingPunct="0">
              <a:defRPr sz="2400">
                <a:solidFill>
                  <a:schemeClr val="tx1"/>
                </a:solidFill>
                <a:latin typeface="Arial" charset="0"/>
                <a:ea typeface="MS PGothic" pitchFamily="34" charset="-128"/>
              </a:defRPr>
            </a:lvl5pPr>
            <a:lvl6pPr marL="2514600" indent="-228600" defTabSz="642938" eaLnBrk="0" fontAlgn="base" hangingPunct="0">
              <a:spcBef>
                <a:spcPct val="0"/>
              </a:spcBef>
              <a:spcAft>
                <a:spcPct val="0"/>
              </a:spcAft>
              <a:defRPr sz="2400">
                <a:solidFill>
                  <a:schemeClr val="tx1"/>
                </a:solidFill>
                <a:latin typeface="Arial" charset="0"/>
                <a:ea typeface="MS PGothic" pitchFamily="34" charset="-128"/>
              </a:defRPr>
            </a:lvl6pPr>
            <a:lvl7pPr marL="2971800" indent="-228600" defTabSz="642938" eaLnBrk="0" fontAlgn="base" hangingPunct="0">
              <a:spcBef>
                <a:spcPct val="0"/>
              </a:spcBef>
              <a:spcAft>
                <a:spcPct val="0"/>
              </a:spcAft>
              <a:defRPr sz="2400">
                <a:solidFill>
                  <a:schemeClr val="tx1"/>
                </a:solidFill>
                <a:latin typeface="Arial" charset="0"/>
                <a:ea typeface="MS PGothic" pitchFamily="34" charset="-128"/>
              </a:defRPr>
            </a:lvl7pPr>
            <a:lvl8pPr marL="3429000" indent="-228600" defTabSz="642938" eaLnBrk="0" fontAlgn="base" hangingPunct="0">
              <a:spcBef>
                <a:spcPct val="0"/>
              </a:spcBef>
              <a:spcAft>
                <a:spcPct val="0"/>
              </a:spcAft>
              <a:defRPr sz="2400">
                <a:solidFill>
                  <a:schemeClr val="tx1"/>
                </a:solidFill>
                <a:latin typeface="Arial" charset="0"/>
                <a:ea typeface="MS PGothic" pitchFamily="34" charset="-128"/>
              </a:defRPr>
            </a:lvl8pPr>
            <a:lvl9pPr marL="3886200" indent="-228600" defTabSz="642938" eaLnBrk="0" fontAlgn="base" hangingPunct="0">
              <a:spcBef>
                <a:spcPct val="0"/>
              </a:spcBef>
              <a:spcAft>
                <a:spcPct val="0"/>
              </a:spcAft>
              <a:defRPr sz="2400">
                <a:solidFill>
                  <a:schemeClr val="tx1"/>
                </a:solidFill>
                <a:latin typeface="Arial" charset="0"/>
                <a:ea typeface="MS PGothic" pitchFamily="34" charset="-128"/>
              </a:defRPr>
            </a:lvl9pPr>
          </a:lstStyle>
          <a:p>
            <a:pPr algn="l" eaLnBrk="1" fontAlgn="auto" hangingPunct="1">
              <a:lnSpc>
                <a:spcPct val="90000"/>
              </a:lnSpc>
              <a:spcBef>
                <a:spcPts val="1405"/>
              </a:spcBef>
              <a:spcAft>
                <a:spcPts val="0"/>
              </a:spcAft>
              <a:buClr>
                <a:srgbClr val="000000"/>
              </a:buClr>
              <a:buSzPct val="93000"/>
            </a:pPr>
            <a:r>
              <a:rPr lang="en-US" sz="3100" u="sng" dirty="0">
                <a:solidFill>
                  <a:srgbClr val="FF9900"/>
                </a:solidFill>
                <a:ea typeface="ヒラギノ角ゴ ProN W3" charset="-128"/>
                <a:cs typeface="+mn-cs"/>
              </a:rPr>
              <a:t>ASTM Specifications exist for</a:t>
            </a:r>
            <a:r>
              <a:rPr lang="en-US" sz="3100" dirty="0">
                <a:solidFill>
                  <a:srgbClr val="FF9900"/>
                </a:solidFill>
                <a:ea typeface="ヒラギノ角ゴ ProN W3" charset="-128"/>
                <a:cs typeface="+mn-cs"/>
              </a:rPr>
              <a:t>:</a:t>
            </a:r>
            <a:endParaRPr lang="en-US" sz="1100" dirty="0">
              <a:solidFill>
                <a:srgbClr val="FF9900"/>
              </a:solidFill>
              <a:ea typeface="ヒラギノ角ゴ ProN W3" charset="-128"/>
              <a:cs typeface="+mn-cs"/>
            </a:endParaRPr>
          </a:p>
          <a:p>
            <a:pPr lvl="1" algn="l" eaLnBrk="1" fontAlgn="auto" hangingPunct="1">
              <a:lnSpc>
                <a:spcPct val="90000"/>
              </a:lnSpc>
              <a:spcBef>
                <a:spcPts val="1405"/>
              </a:spcBef>
              <a:spcAft>
                <a:spcPts val="0"/>
              </a:spcAft>
              <a:buSzPct val="93000"/>
              <a:buFont typeface="Wingdings" pitchFamily="2" charset="2"/>
              <a:buChar char="§"/>
            </a:pPr>
            <a:r>
              <a:rPr lang="en-US" sz="2800" dirty="0">
                <a:solidFill>
                  <a:srgbClr val="FF9900"/>
                </a:solidFill>
                <a:ea typeface="ヒラギノ角ゴ ProN W3" charset="-128"/>
                <a:cs typeface="+mn-cs"/>
              </a:rPr>
              <a:t> B5 and lower (ASTM D975)</a:t>
            </a:r>
          </a:p>
          <a:p>
            <a:pPr lvl="1" algn="l" eaLnBrk="1" fontAlgn="auto" hangingPunct="1">
              <a:lnSpc>
                <a:spcPct val="90000"/>
              </a:lnSpc>
              <a:spcBef>
                <a:spcPts val="1405"/>
              </a:spcBef>
              <a:spcAft>
                <a:spcPts val="0"/>
              </a:spcAft>
              <a:buSzPct val="93000"/>
              <a:buFont typeface="Wingdings" pitchFamily="2" charset="2"/>
              <a:buChar char="§"/>
            </a:pPr>
            <a:r>
              <a:rPr lang="en-US" sz="2800" dirty="0">
                <a:solidFill>
                  <a:srgbClr val="FF9900"/>
                </a:solidFill>
                <a:ea typeface="ヒラギノ角ゴ ProN W3" charset="-128"/>
                <a:cs typeface="+mn-cs"/>
              </a:rPr>
              <a:t> B6 to B20 (ASTM D7467)</a:t>
            </a:r>
          </a:p>
          <a:p>
            <a:pPr lvl="1" algn="l" eaLnBrk="1" fontAlgn="auto" hangingPunct="1">
              <a:lnSpc>
                <a:spcPct val="90000"/>
              </a:lnSpc>
              <a:spcBef>
                <a:spcPts val="1405"/>
              </a:spcBef>
              <a:spcAft>
                <a:spcPts val="0"/>
              </a:spcAft>
              <a:buSzPct val="93000"/>
              <a:buFont typeface="Wingdings" pitchFamily="2" charset="2"/>
              <a:buChar char="§"/>
            </a:pPr>
            <a:r>
              <a:rPr lang="en-US" sz="2800" dirty="0">
                <a:solidFill>
                  <a:srgbClr val="FF9900"/>
                </a:solidFill>
                <a:ea typeface="ヒラギノ角ゴ ProN W3" charset="-128"/>
                <a:cs typeface="+mn-cs"/>
              </a:rPr>
              <a:t> B100 (ASTM D 6751)</a:t>
            </a:r>
          </a:p>
        </p:txBody>
      </p:sp>
      <p:pic>
        <p:nvPicPr>
          <p:cNvPr id="2560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757" y="5490917"/>
            <a:ext cx="11568853" cy="1715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Text Box 5"/>
          <p:cNvSpPr txBox="1">
            <a:spLocks noChangeArrowheads="1"/>
          </p:cNvSpPr>
          <p:nvPr/>
        </p:nvSpPr>
        <p:spPr bwMode="auto">
          <a:xfrm>
            <a:off x="7197042" y="2709338"/>
            <a:ext cx="2397760" cy="1200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6" tIns="45698" rIns="91396" bIns="45698">
            <a:spAutoFit/>
          </a:bodyPr>
          <a:lstStyle>
            <a:lvl1pPr defTabSz="642938" eaLnBrk="0" hangingPunct="0">
              <a:defRPr sz="2400">
                <a:solidFill>
                  <a:schemeClr val="tx1"/>
                </a:solidFill>
                <a:latin typeface="Arial" charset="0"/>
                <a:ea typeface="MS PGothic" pitchFamily="34" charset="-128"/>
              </a:defRPr>
            </a:lvl1pPr>
            <a:lvl2pPr marL="742950" indent="-285750" defTabSz="642938" eaLnBrk="0" hangingPunct="0">
              <a:defRPr sz="2400">
                <a:solidFill>
                  <a:schemeClr val="tx1"/>
                </a:solidFill>
                <a:latin typeface="Arial" charset="0"/>
                <a:ea typeface="MS PGothic" pitchFamily="34" charset="-128"/>
              </a:defRPr>
            </a:lvl2pPr>
            <a:lvl3pPr marL="1143000" indent="-228600" defTabSz="642938" eaLnBrk="0" hangingPunct="0">
              <a:defRPr sz="2400">
                <a:solidFill>
                  <a:schemeClr val="tx1"/>
                </a:solidFill>
                <a:latin typeface="Arial" charset="0"/>
                <a:ea typeface="MS PGothic" pitchFamily="34" charset="-128"/>
              </a:defRPr>
            </a:lvl3pPr>
            <a:lvl4pPr marL="1600200" indent="-228600" defTabSz="642938" eaLnBrk="0" hangingPunct="0">
              <a:defRPr sz="2400">
                <a:solidFill>
                  <a:schemeClr val="tx1"/>
                </a:solidFill>
                <a:latin typeface="Arial" charset="0"/>
                <a:ea typeface="MS PGothic" pitchFamily="34" charset="-128"/>
              </a:defRPr>
            </a:lvl4pPr>
            <a:lvl5pPr marL="2057400" indent="-228600" defTabSz="642938" eaLnBrk="0" hangingPunct="0">
              <a:defRPr sz="2400">
                <a:solidFill>
                  <a:schemeClr val="tx1"/>
                </a:solidFill>
                <a:latin typeface="Arial" charset="0"/>
                <a:ea typeface="MS PGothic" pitchFamily="34" charset="-128"/>
              </a:defRPr>
            </a:lvl5pPr>
            <a:lvl6pPr marL="2514600" indent="-228600" defTabSz="642938" eaLnBrk="0" fontAlgn="base" hangingPunct="0">
              <a:spcBef>
                <a:spcPct val="0"/>
              </a:spcBef>
              <a:spcAft>
                <a:spcPct val="0"/>
              </a:spcAft>
              <a:defRPr sz="2400">
                <a:solidFill>
                  <a:schemeClr val="tx1"/>
                </a:solidFill>
                <a:latin typeface="Arial" charset="0"/>
                <a:ea typeface="MS PGothic" pitchFamily="34" charset="-128"/>
              </a:defRPr>
            </a:lvl6pPr>
            <a:lvl7pPr marL="2971800" indent="-228600" defTabSz="642938" eaLnBrk="0" fontAlgn="base" hangingPunct="0">
              <a:spcBef>
                <a:spcPct val="0"/>
              </a:spcBef>
              <a:spcAft>
                <a:spcPct val="0"/>
              </a:spcAft>
              <a:defRPr sz="2400">
                <a:solidFill>
                  <a:schemeClr val="tx1"/>
                </a:solidFill>
                <a:latin typeface="Arial" charset="0"/>
                <a:ea typeface="MS PGothic" pitchFamily="34" charset="-128"/>
              </a:defRPr>
            </a:lvl7pPr>
            <a:lvl8pPr marL="3429000" indent="-228600" defTabSz="642938" eaLnBrk="0" fontAlgn="base" hangingPunct="0">
              <a:spcBef>
                <a:spcPct val="0"/>
              </a:spcBef>
              <a:spcAft>
                <a:spcPct val="0"/>
              </a:spcAft>
              <a:defRPr sz="2400">
                <a:solidFill>
                  <a:schemeClr val="tx1"/>
                </a:solidFill>
                <a:latin typeface="Arial" charset="0"/>
                <a:ea typeface="MS PGothic" pitchFamily="34" charset="-128"/>
              </a:defRPr>
            </a:lvl8pPr>
            <a:lvl9pPr marL="3886200" indent="-228600" defTabSz="642938" eaLnBrk="0" fontAlgn="base" hangingPunct="0">
              <a:spcBef>
                <a:spcPct val="0"/>
              </a:spcBef>
              <a:spcAft>
                <a:spcPct val="0"/>
              </a:spcAft>
              <a:defRPr sz="2400">
                <a:solidFill>
                  <a:schemeClr val="tx1"/>
                </a:solidFill>
                <a:latin typeface="Arial" charset="0"/>
                <a:ea typeface="MS PGothic" pitchFamily="34" charset="-128"/>
              </a:defRPr>
            </a:lvl9pPr>
          </a:lstStyle>
          <a:p>
            <a:pPr eaLnBrk="1" fontAlgn="auto" hangingPunct="1">
              <a:spcBef>
                <a:spcPct val="50000"/>
              </a:spcBef>
              <a:spcAft>
                <a:spcPts val="0"/>
              </a:spcAft>
            </a:pPr>
            <a:r>
              <a:rPr lang="en-US" b="1" dirty="0">
                <a:solidFill>
                  <a:srgbClr val="FF9900"/>
                </a:solidFill>
                <a:latin typeface="Verdana" pitchFamily="34" charset="0"/>
                <a:ea typeface="ヒラギノ角ゴ ProN W3" charset="-128"/>
                <a:cs typeface="+mn-cs"/>
              </a:rPr>
              <a:t>Performance-based Standards</a:t>
            </a:r>
          </a:p>
        </p:txBody>
      </p:sp>
      <p:pic>
        <p:nvPicPr>
          <p:cNvPr id="25608"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53600" y="1645921"/>
            <a:ext cx="3025422" cy="2756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3167" y="2468504"/>
            <a:ext cx="1612053" cy="1815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7245810"/>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Picture 7" descr="soybean harvest.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352997"/>
            <a:ext cx="4951307" cy="540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2" name="Picture 6" descr="Military Convoy 252830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11680" y="4368048"/>
            <a:ext cx="7312942" cy="5370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38916" y="2"/>
            <a:ext cx="4465884" cy="4368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5"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6" y="2"/>
            <a:ext cx="4368801" cy="4368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368817" y="1"/>
            <a:ext cx="4355253" cy="4352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Picture 4"/>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20017" y="4352994"/>
            <a:ext cx="5384799" cy="5385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8" name="Picture 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 y="5222879"/>
            <a:ext cx="5522524" cy="5349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Amtrak train the Heartland Flyer.">
            <a:hlinkClick r:id="rId10" tooltip="Amtrak train the Heartland Flyer. ((CC) Sneebly/Flickr)"/>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277" y="3352801"/>
            <a:ext cx="4286251" cy="30480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333892" y="2798389"/>
            <a:ext cx="4170113" cy="1569660"/>
          </a:xfrm>
          <a:prstGeom prst="rect">
            <a:avLst/>
          </a:prstGeom>
          <a:noFill/>
        </p:spPr>
        <p:txBody>
          <a:bodyPr wrap="square" lIns="91388" tIns="45692" rIns="91388" bIns="45692" rtlCol="0">
            <a:spAutoFit/>
          </a:bodyPr>
          <a:lstStyle/>
          <a:p>
            <a:r>
              <a:rPr lang="en-US" sz="4800" b="1" dirty="0">
                <a:solidFill>
                  <a:schemeClr val="tx1"/>
                </a:solidFill>
              </a:rPr>
              <a:t>Liquid Fuel is a Necessity</a:t>
            </a:r>
          </a:p>
        </p:txBody>
      </p:sp>
    </p:spTree>
    <p:extLst>
      <p:ext uri="{BB962C8B-B14F-4D97-AF65-F5344CB8AC3E}">
        <p14:creationId xmlns:p14="http://schemas.microsoft.com/office/powerpoint/2010/main" val="3353310566"/>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idx="4294967295"/>
          </p:nvPr>
        </p:nvSpPr>
        <p:spPr>
          <a:xfrm>
            <a:off x="650240" y="0"/>
            <a:ext cx="11704320" cy="1625600"/>
          </a:xfrm>
        </p:spPr>
        <p:txBody>
          <a:bodyPr lIns="91396" tIns="45698" rIns="91396" bIns="45698" anchor="t">
            <a:normAutofit/>
          </a:bodyPr>
          <a:lstStyle/>
          <a:p>
            <a:pPr eaLnBrk="1" hangingPunct="1"/>
            <a:r>
              <a:rPr lang="en-US" sz="4600" dirty="0"/>
              <a:t>BQ-9000 Status</a:t>
            </a:r>
          </a:p>
        </p:txBody>
      </p:sp>
      <p:sp>
        <p:nvSpPr>
          <p:cNvPr id="32771" name="Rectangle 3"/>
          <p:cNvSpPr>
            <a:spLocks noGrp="1" noChangeArrowheads="1"/>
          </p:cNvSpPr>
          <p:nvPr>
            <p:ph type="body" idx="4294967295"/>
          </p:nvPr>
        </p:nvSpPr>
        <p:spPr>
          <a:xfrm>
            <a:off x="325120" y="975360"/>
            <a:ext cx="12300373" cy="6854613"/>
          </a:xfrm>
        </p:spPr>
        <p:txBody>
          <a:bodyPr lIns="91396" tIns="45698" rIns="91396" bIns="45698">
            <a:normAutofit lnSpcReduction="10000"/>
          </a:bodyPr>
          <a:lstStyle/>
          <a:p>
            <a:pPr eaLnBrk="1" hangingPunct="1">
              <a:spcBef>
                <a:spcPct val="50000"/>
              </a:spcBef>
              <a:buFont typeface="Wingdings" pitchFamily="2" charset="2"/>
              <a:buChar char="§"/>
            </a:pPr>
            <a:r>
              <a:rPr lang="en-US" sz="2800" dirty="0"/>
              <a:t>Biodiesel Industry’s equivalent to an ISO 9000 program for biodiesel production &amp; distribution companies as well as testing labs</a:t>
            </a:r>
          </a:p>
          <a:p>
            <a:pPr eaLnBrk="1" hangingPunct="1">
              <a:lnSpc>
                <a:spcPct val="90000"/>
              </a:lnSpc>
              <a:buFont typeface="Wingdings" pitchFamily="2" charset="2"/>
              <a:buChar char="§"/>
            </a:pPr>
            <a:endParaRPr lang="en-US" sz="1700" dirty="0"/>
          </a:p>
          <a:p>
            <a:pPr eaLnBrk="1" hangingPunct="1">
              <a:lnSpc>
                <a:spcPct val="90000"/>
              </a:lnSpc>
              <a:buFont typeface="Wingdings" pitchFamily="2" charset="2"/>
              <a:buChar char="§"/>
            </a:pPr>
            <a:r>
              <a:rPr lang="en-US" sz="2800" dirty="0"/>
              <a:t>NBB implemented BQ-9000 as a means to help instill confidence in biodiesel with users and equipment companies </a:t>
            </a:r>
          </a:p>
          <a:p>
            <a:pPr eaLnBrk="1" hangingPunct="1">
              <a:lnSpc>
                <a:spcPct val="90000"/>
              </a:lnSpc>
              <a:buFont typeface="Wingdings" pitchFamily="2" charset="2"/>
              <a:buChar char="§"/>
            </a:pPr>
            <a:endParaRPr lang="en-US" sz="1700" dirty="0"/>
          </a:p>
          <a:p>
            <a:pPr eaLnBrk="1" hangingPunct="1">
              <a:lnSpc>
                <a:spcPct val="90000"/>
              </a:lnSpc>
              <a:buFont typeface="Wingdings" pitchFamily="2" charset="2"/>
              <a:buChar char="§"/>
            </a:pPr>
            <a:r>
              <a:rPr lang="en-US" sz="2800" dirty="0"/>
              <a:t>There are now three BQ-9000 designations:</a:t>
            </a:r>
          </a:p>
          <a:p>
            <a:pPr lvl="1" eaLnBrk="1" hangingPunct="1">
              <a:lnSpc>
                <a:spcPct val="90000"/>
              </a:lnSpc>
            </a:pPr>
            <a:r>
              <a:rPr lang="en-US" sz="2800" dirty="0"/>
              <a:t>Producer (make it to spec)</a:t>
            </a:r>
          </a:p>
          <a:p>
            <a:pPr lvl="1" eaLnBrk="1" hangingPunct="1">
              <a:lnSpc>
                <a:spcPct val="90000"/>
              </a:lnSpc>
            </a:pPr>
            <a:r>
              <a:rPr lang="en-US" sz="2800" dirty="0"/>
              <a:t>Marketer (buy spec, keep it in spec, blend it right)</a:t>
            </a:r>
          </a:p>
          <a:p>
            <a:pPr lvl="1" eaLnBrk="1" hangingPunct="1">
              <a:lnSpc>
                <a:spcPct val="90000"/>
              </a:lnSpc>
            </a:pPr>
            <a:r>
              <a:rPr lang="en-US" sz="2800" dirty="0"/>
              <a:t>Certified Laboratories (test it to ensure it is in spec)</a:t>
            </a:r>
          </a:p>
          <a:p>
            <a:pPr eaLnBrk="1" hangingPunct="1">
              <a:lnSpc>
                <a:spcPct val="90000"/>
              </a:lnSpc>
            </a:pPr>
            <a:endParaRPr lang="en-US" sz="1700" dirty="0"/>
          </a:p>
          <a:p>
            <a:pPr eaLnBrk="1" hangingPunct="1">
              <a:lnSpc>
                <a:spcPct val="90000"/>
              </a:lnSpc>
              <a:buFont typeface="Wingdings" pitchFamily="2" charset="2"/>
              <a:buChar char="§"/>
            </a:pPr>
            <a:r>
              <a:rPr lang="en-US" sz="2800" dirty="0"/>
              <a:t>We now have 81 total companies BQ-9000 certified</a:t>
            </a:r>
          </a:p>
          <a:p>
            <a:pPr lvl="1">
              <a:lnSpc>
                <a:spcPct val="90000"/>
              </a:lnSpc>
              <a:buFont typeface="Wingdings" pitchFamily="2" charset="2"/>
              <a:buChar char="§"/>
            </a:pPr>
            <a:r>
              <a:rPr lang="en-US" sz="2800" dirty="0"/>
              <a:t>47 Producers, 27 Marketers, 7 Laboratories      </a:t>
            </a:r>
          </a:p>
          <a:p>
            <a:pPr eaLnBrk="1" hangingPunct="1">
              <a:lnSpc>
                <a:spcPct val="90000"/>
              </a:lnSpc>
              <a:buFont typeface="Wingdings" pitchFamily="2" charset="2"/>
              <a:buChar char="§"/>
            </a:pPr>
            <a:endParaRPr lang="en-US" sz="1700" dirty="0"/>
          </a:p>
          <a:p>
            <a:pPr eaLnBrk="1" hangingPunct="1">
              <a:lnSpc>
                <a:spcPct val="90000"/>
              </a:lnSpc>
              <a:buFont typeface="Wingdings" pitchFamily="2" charset="2"/>
              <a:buChar char="§"/>
            </a:pPr>
            <a:r>
              <a:rPr lang="en-US" sz="2800" dirty="0"/>
              <a:t>Many OEMs are now either requiring or strongly encouraging BQ-9000</a:t>
            </a:r>
          </a:p>
          <a:p>
            <a:pPr eaLnBrk="1" hangingPunct="1">
              <a:lnSpc>
                <a:spcPct val="90000"/>
              </a:lnSpc>
              <a:buFont typeface="Wingdings" pitchFamily="2" charset="2"/>
              <a:buChar char="§"/>
            </a:pPr>
            <a:endParaRPr lang="en-US" sz="2800" dirty="0"/>
          </a:p>
          <a:p>
            <a:pPr eaLnBrk="1" hangingPunct="1">
              <a:lnSpc>
                <a:spcPct val="90000"/>
              </a:lnSpc>
              <a:buFont typeface="Wingdings" pitchFamily="2" charset="2"/>
              <a:buChar char="§"/>
            </a:pPr>
            <a:r>
              <a:rPr lang="en-US" sz="2800" dirty="0"/>
              <a:t>85% of the B100 produced in the US is by a BQ-9000 Producer</a:t>
            </a:r>
          </a:p>
          <a:p>
            <a:pPr eaLnBrk="1" hangingPunct="1">
              <a:lnSpc>
                <a:spcPct val="90000"/>
              </a:lnSpc>
              <a:buFont typeface="Wingdings" pitchFamily="2" charset="2"/>
              <a:buChar char="§"/>
            </a:pPr>
            <a:endParaRPr lang="en-US" sz="2800" dirty="0"/>
          </a:p>
        </p:txBody>
      </p:sp>
      <p:pic>
        <p:nvPicPr>
          <p:cNvPr id="32772" name="Picture 4" descr="New BQ-9000-Producer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7619" y="7570330"/>
            <a:ext cx="1892018" cy="1903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4818" y="7613228"/>
            <a:ext cx="1966524" cy="1959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53600" y="7550009"/>
            <a:ext cx="1950720" cy="1962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7893265"/>
      </p:ext>
    </p:extLst>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3"/>
          <p:cNvSpPr>
            <a:spLocks noGrp="1" noChangeArrowheads="1"/>
          </p:cNvSpPr>
          <p:nvPr>
            <p:ph type="title"/>
          </p:nvPr>
        </p:nvSpPr>
        <p:spPr>
          <a:xfrm>
            <a:off x="634999" y="685800"/>
            <a:ext cx="11704320" cy="1625600"/>
          </a:xfrm>
          <a:ln/>
        </p:spPr>
        <p:txBody>
          <a:bodyPr>
            <a:noAutofit/>
          </a:bodyPr>
          <a:lstStyle/>
          <a:p>
            <a:pPr algn="ctr">
              <a:tabLst>
                <a:tab pos="1218513" algn="l"/>
              </a:tabLst>
            </a:pPr>
            <a:r>
              <a:rPr lang="en-US" sz="5400" b="1" dirty="0">
                <a:solidFill>
                  <a:schemeClr val="tx1"/>
                </a:solidFill>
              </a:rPr>
              <a:t>Biodiesel is America’s Advanced Biofuel</a:t>
            </a:r>
          </a:p>
        </p:txBody>
      </p:sp>
      <p:sp>
        <p:nvSpPr>
          <p:cNvPr id="2" name="Content Placeholder 1"/>
          <p:cNvSpPr>
            <a:spLocks noGrp="1"/>
          </p:cNvSpPr>
          <p:nvPr>
            <p:ph idx="1"/>
          </p:nvPr>
        </p:nvSpPr>
        <p:spPr/>
        <p:txBody>
          <a:bodyPr>
            <a:noAutofit/>
          </a:bodyPr>
          <a:lstStyle/>
          <a:p>
            <a:r>
              <a:rPr lang="en-US" sz="4400" dirty="0">
                <a:latin typeface="+mj-lt"/>
              </a:rPr>
              <a:t>has the best GHG profile</a:t>
            </a:r>
          </a:p>
          <a:p>
            <a:r>
              <a:rPr lang="en-US" sz="4400" dirty="0">
                <a:latin typeface="+mj-lt"/>
              </a:rPr>
              <a:t>has the best energy balance</a:t>
            </a:r>
          </a:p>
          <a:p>
            <a:r>
              <a:rPr lang="en-US" sz="4400" dirty="0" smtClean="0">
                <a:latin typeface="+mj-lt"/>
              </a:rPr>
              <a:t>reduces </a:t>
            </a:r>
            <a:r>
              <a:rPr lang="en-US" sz="4400" dirty="0">
                <a:latin typeface="+mj-lt"/>
              </a:rPr>
              <a:t>air </a:t>
            </a:r>
            <a:r>
              <a:rPr lang="en-US" sz="4400" dirty="0" smtClean="0">
                <a:latin typeface="+mj-lt"/>
              </a:rPr>
              <a:t>pollutants</a:t>
            </a:r>
          </a:p>
          <a:p>
            <a:r>
              <a:rPr lang="en-US" sz="4400" dirty="0">
                <a:latin typeface="+mj-lt"/>
              </a:rPr>
              <a:t>r</a:t>
            </a:r>
            <a:r>
              <a:rPr lang="en-US" sz="4400" dirty="0" smtClean="0">
                <a:latin typeface="+mj-lt"/>
              </a:rPr>
              <a:t>educes imports</a:t>
            </a:r>
          </a:p>
          <a:p>
            <a:r>
              <a:rPr lang="en-US" sz="4400" dirty="0" smtClean="0">
                <a:latin typeface="+mj-lt"/>
              </a:rPr>
              <a:t>supports domestic jobs</a:t>
            </a:r>
            <a:endParaRPr lang="en-US" sz="4400" dirty="0">
              <a:latin typeface="+mj-lt"/>
            </a:endParaRPr>
          </a:p>
          <a:p>
            <a:r>
              <a:rPr lang="en-US" sz="4400" dirty="0">
                <a:latin typeface="+mj-lt"/>
              </a:rPr>
              <a:t>is the most bio-diverse fuel on the planet</a:t>
            </a:r>
          </a:p>
          <a:p>
            <a:r>
              <a:rPr lang="en-US" sz="4400" dirty="0">
                <a:latin typeface="+mj-lt"/>
              </a:rPr>
              <a:t>improves food security</a:t>
            </a:r>
          </a:p>
          <a:p>
            <a:pPr marL="0" indent="0" algn="ctr">
              <a:buNone/>
            </a:pPr>
            <a:r>
              <a:rPr lang="en-US" sz="4400" b="1" dirty="0" smtClean="0">
                <a:latin typeface="+mj-lt"/>
              </a:rPr>
              <a:t>No </a:t>
            </a:r>
            <a:r>
              <a:rPr lang="en-US" sz="4400" b="1" dirty="0">
                <a:latin typeface="+mj-lt"/>
              </a:rPr>
              <a:t>other fuel can claim all these accolades.</a:t>
            </a:r>
          </a:p>
        </p:txBody>
      </p:sp>
    </p:spTree>
    <p:extLst>
      <p:ext uri="{BB962C8B-B14F-4D97-AF65-F5344CB8AC3E}">
        <p14:creationId xmlns:p14="http://schemas.microsoft.com/office/powerpoint/2010/main" val="3640355685"/>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1"/>
          <p:cNvSpPr>
            <a:spLocks noGrp="1" noChangeArrowheads="1"/>
          </p:cNvSpPr>
          <p:nvPr>
            <p:ph type="title"/>
          </p:nvPr>
        </p:nvSpPr>
        <p:spPr>
          <a:xfrm>
            <a:off x="1244613" y="685801"/>
            <a:ext cx="10134601" cy="2133601"/>
          </a:xfrm>
          <a:ln/>
        </p:spPr>
        <p:txBody>
          <a:bodyPr>
            <a:normAutofit/>
          </a:bodyPr>
          <a:lstStyle/>
          <a:p>
            <a:pPr algn="ctr">
              <a:tabLst>
                <a:tab pos="1218575" algn="l"/>
              </a:tabLst>
            </a:pPr>
            <a:r>
              <a:rPr lang="en-US" sz="7300" b="1" dirty="0">
                <a:solidFill>
                  <a:schemeClr val="tx1"/>
                </a:solidFill>
              </a:rPr>
              <a:t>EPA Definition</a:t>
            </a:r>
            <a:r>
              <a:rPr lang="en-US" sz="5400" dirty="0">
                <a:solidFill>
                  <a:schemeClr val="tx1"/>
                </a:solidFill>
              </a:rPr>
              <a:t/>
            </a:r>
            <a:br>
              <a:rPr lang="en-US" sz="5400" dirty="0">
                <a:solidFill>
                  <a:schemeClr val="tx1"/>
                </a:solidFill>
              </a:rPr>
            </a:br>
            <a:r>
              <a:rPr lang="en-US" sz="5400" dirty="0">
                <a:solidFill>
                  <a:schemeClr val="tx1"/>
                </a:solidFill>
              </a:rPr>
              <a:t>40 CFR 80.1401</a:t>
            </a:r>
            <a:endParaRPr lang="en-US" sz="4000" dirty="0">
              <a:solidFill>
                <a:schemeClr val="tx1"/>
              </a:solidFill>
            </a:endParaRPr>
          </a:p>
        </p:txBody>
      </p:sp>
      <p:sp>
        <p:nvSpPr>
          <p:cNvPr id="54274" name="Rectangle 2"/>
          <p:cNvSpPr>
            <a:spLocks noGrp="1" noChangeArrowheads="1"/>
          </p:cNvSpPr>
          <p:nvPr>
            <p:ph idx="1"/>
          </p:nvPr>
        </p:nvSpPr>
        <p:spPr>
          <a:xfrm>
            <a:off x="650876" y="2276477"/>
            <a:ext cx="10728326" cy="6715125"/>
          </a:xfrm>
          <a:ln/>
        </p:spPr>
        <p:txBody>
          <a:bodyPr>
            <a:normAutofit fontScale="77500" lnSpcReduction="20000"/>
          </a:bodyPr>
          <a:lstStyle/>
          <a:p>
            <a:pPr>
              <a:buBlip>
                <a:blip r:embed="rId3"/>
              </a:buBlip>
              <a:tabLst>
                <a:tab pos="999613" algn="l"/>
              </a:tabLst>
            </a:pPr>
            <a:endParaRPr lang="en-US" u="sng" dirty="0" smtClean="0"/>
          </a:p>
          <a:p>
            <a:pPr>
              <a:buNone/>
              <a:tabLst>
                <a:tab pos="999613" algn="l"/>
              </a:tabLst>
            </a:pPr>
            <a:r>
              <a:rPr lang="en-US" sz="4800" b="1" u="sng" dirty="0">
                <a:latin typeface="+mj-lt"/>
              </a:rPr>
              <a:t>Advanced Biofuel </a:t>
            </a:r>
            <a:r>
              <a:rPr lang="en-US" sz="4800" dirty="0">
                <a:latin typeface="+mj-lt"/>
              </a:rPr>
              <a:t>means renewable fuel has lifecycle greenhouse gas emissions that are at least </a:t>
            </a:r>
            <a:r>
              <a:rPr lang="en-US" sz="4800" b="1" dirty="0">
                <a:latin typeface="+mj-lt"/>
              </a:rPr>
              <a:t>50 percent less than baseline lifecycle greenhouse gas emissions</a:t>
            </a:r>
            <a:r>
              <a:rPr lang="en-US" sz="4800" dirty="0">
                <a:latin typeface="+mj-lt"/>
              </a:rPr>
              <a:t>.</a:t>
            </a:r>
          </a:p>
          <a:p>
            <a:pPr>
              <a:buBlip>
                <a:blip r:embed="rId3"/>
              </a:buBlip>
              <a:tabLst>
                <a:tab pos="999613" algn="l"/>
              </a:tabLst>
            </a:pPr>
            <a:endParaRPr lang="en-US" sz="4800" dirty="0">
              <a:latin typeface="+mj-lt"/>
            </a:endParaRPr>
          </a:p>
          <a:p>
            <a:pPr>
              <a:buNone/>
              <a:tabLst>
                <a:tab pos="999613" algn="l"/>
              </a:tabLst>
            </a:pPr>
            <a:r>
              <a:rPr lang="en-US" sz="4800" u="sng" dirty="0"/>
              <a:t>Renewable Biomass </a:t>
            </a:r>
          </a:p>
          <a:p>
            <a:pPr marL="742573" indent="-742573">
              <a:buAutoNum type="arabicParenBoth"/>
              <a:tabLst>
                <a:tab pos="999613" algn="l"/>
              </a:tabLst>
            </a:pPr>
            <a:r>
              <a:rPr lang="en-US" sz="4800" dirty="0"/>
              <a:t>Planted crops and crop residue harvested from existing agricultural </a:t>
            </a:r>
            <a:r>
              <a:rPr lang="en-US" sz="4800" b="1" dirty="0"/>
              <a:t>land cleared or cultivated prior to December 19, 2007 </a:t>
            </a:r>
            <a:r>
              <a:rPr lang="en-US" sz="4800" dirty="0"/>
              <a:t>and that was </a:t>
            </a:r>
            <a:r>
              <a:rPr lang="en-US" sz="4800" dirty="0" err="1"/>
              <a:t>nonforested</a:t>
            </a:r>
            <a:r>
              <a:rPr lang="en-US" sz="4800" dirty="0"/>
              <a:t> and either actively managed or fallow  on December 19, 2007.</a:t>
            </a:r>
          </a:p>
          <a:p>
            <a:pPr>
              <a:buBlip>
                <a:blip r:embed="rId3"/>
              </a:buBlip>
              <a:tabLst>
                <a:tab pos="999613" algn="l"/>
              </a:tabLst>
            </a:pPr>
            <a:endParaRPr lang="en-US" sz="4800" dirty="0">
              <a:latin typeface="+mj-lt"/>
            </a:endParaRPr>
          </a:p>
        </p:txBody>
      </p:sp>
    </p:spTree>
    <p:extLst>
      <p:ext uri="{BB962C8B-B14F-4D97-AF65-F5344CB8AC3E}">
        <p14:creationId xmlns:p14="http://schemas.microsoft.com/office/powerpoint/2010/main" val="3033834637"/>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3"/>
          <p:cNvSpPr>
            <a:spLocks noGrp="1" noChangeArrowheads="1"/>
          </p:cNvSpPr>
          <p:nvPr>
            <p:ph type="title"/>
          </p:nvPr>
        </p:nvSpPr>
        <p:spPr>
          <a:xfrm>
            <a:off x="634999" y="914401"/>
            <a:ext cx="11704320" cy="1625600"/>
          </a:xfrm>
          <a:ln/>
        </p:spPr>
        <p:txBody>
          <a:bodyPr>
            <a:noAutofit/>
          </a:bodyPr>
          <a:lstStyle/>
          <a:p>
            <a:pPr algn="ctr"/>
            <a:r>
              <a:rPr lang="en-US" sz="5400" b="1" dirty="0">
                <a:solidFill>
                  <a:schemeClr val="tx1"/>
                </a:solidFill>
              </a:rPr>
              <a:t>Biodiesel is the most diverse fuel </a:t>
            </a:r>
            <a:br>
              <a:rPr lang="en-US" sz="5400" b="1" dirty="0">
                <a:solidFill>
                  <a:schemeClr val="tx1"/>
                </a:solidFill>
              </a:rPr>
            </a:br>
            <a:r>
              <a:rPr lang="en-US" sz="5400" b="1" dirty="0">
                <a:solidFill>
                  <a:schemeClr val="tx1"/>
                </a:solidFill>
              </a:rPr>
              <a:t>on the planet</a:t>
            </a:r>
          </a:p>
        </p:txBody>
      </p:sp>
      <p:sp>
        <p:nvSpPr>
          <p:cNvPr id="2" name="Content Placeholder 1"/>
          <p:cNvSpPr>
            <a:spLocks noGrp="1"/>
          </p:cNvSpPr>
          <p:nvPr>
            <p:ph sz="half" idx="1"/>
          </p:nvPr>
        </p:nvSpPr>
        <p:spPr>
          <a:xfrm>
            <a:off x="787402" y="2590800"/>
            <a:ext cx="11201399" cy="6535927"/>
          </a:xfrm>
        </p:spPr>
        <p:txBody>
          <a:bodyPr>
            <a:noAutofit/>
          </a:bodyPr>
          <a:lstStyle/>
          <a:p>
            <a:pPr>
              <a:buBlip>
                <a:blip r:embed="rId3"/>
              </a:buBlip>
              <a:tabLst>
                <a:tab pos="999562" algn="l"/>
              </a:tabLst>
            </a:pPr>
            <a:r>
              <a:rPr lang="en-US" sz="4000" dirty="0"/>
              <a:t>Soybean oil</a:t>
            </a:r>
          </a:p>
          <a:p>
            <a:pPr>
              <a:buBlip>
                <a:blip r:embed="rId3"/>
              </a:buBlip>
              <a:tabLst>
                <a:tab pos="999562" algn="l"/>
              </a:tabLst>
            </a:pPr>
            <a:r>
              <a:rPr lang="en-US" sz="4000" dirty="0"/>
              <a:t>Canola</a:t>
            </a:r>
          </a:p>
          <a:p>
            <a:pPr>
              <a:buBlip>
                <a:blip r:embed="rId3"/>
              </a:buBlip>
              <a:tabLst>
                <a:tab pos="999562" algn="l"/>
              </a:tabLst>
            </a:pPr>
            <a:r>
              <a:rPr lang="en-US" sz="4000" dirty="0"/>
              <a:t>Corn oil from ethanol plants </a:t>
            </a:r>
            <a:r>
              <a:rPr lang="en-US" sz="3100" dirty="0"/>
              <a:t>(inedible byproducts)</a:t>
            </a:r>
          </a:p>
          <a:p>
            <a:pPr>
              <a:buBlip>
                <a:blip r:embed="rId3"/>
              </a:buBlip>
              <a:tabLst>
                <a:tab pos="999562" algn="l"/>
              </a:tabLst>
            </a:pPr>
            <a:r>
              <a:rPr lang="en-US" sz="4000" dirty="0"/>
              <a:t>Animal fats </a:t>
            </a:r>
            <a:r>
              <a:rPr lang="en-US" sz="3600" dirty="0"/>
              <a:t>(beef, swine, poultry)</a:t>
            </a:r>
          </a:p>
          <a:p>
            <a:pPr>
              <a:buBlip>
                <a:blip r:embed="rId3"/>
              </a:buBlip>
              <a:tabLst>
                <a:tab pos="999562" algn="l"/>
              </a:tabLst>
            </a:pPr>
            <a:r>
              <a:rPr lang="en-US" sz="4000" dirty="0"/>
              <a:t>Recycled grease </a:t>
            </a:r>
            <a:r>
              <a:rPr lang="en-US" sz="3600" dirty="0"/>
              <a:t>(restaurants &amp; commercial fryers)</a:t>
            </a:r>
          </a:p>
          <a:p>
            <a:pPr>
              <a:buBlip>
                <a:blip r:embed="rId3"/>
              </a:buBlip>
              <a:tabLst>
                <a:tab pos="999562" algn="l"/>
              </a:tabLst>
            </a:pPr>
            <a:r>
              <a:rPr lang="en-US" sz="4000" dirty="0"/>
              <a:t>Waste grease </a:t>
            </a:r>
            <a:r>
              <a:rPr lang="en-US" sz="3600" dirty="0"/>
              <a:t>(trap grease, wastewater treatment)</a:t>
            </a:r>
          </a:p>
          <a:p>
            <a:pPr>
              <a:buBlip>
                <a:blip r:embed="rId3"/>
              </a:buBlip>
              <a:tabLst>
                <a:tab pos="999562" algn="l"/>
              </a:tabLst>
            </a:pPr>
            <a:r>
              <a:rPr lang="en-US" sz="4000" dirty="0" err="1"/>
              <a:t>Camelina</a:t>
            </a:r>
            <a:endParaRPr lang="en-US" sz="4000" dirty="0"/>
          </a:p>
          <a:p>
            <a:pPr>
              <a:buBlip>
                <a:blip r:embed="rId3"/>
              </a:buBlip>
              <a:tabLst>
                <a:tab pos="999562" algn="l"/>
              </a:tabLst>
            </a:pPr>
            <a:r>
              <a:rPr lang="en-US" sz="4000" dirty="0"/>
              <a:t>Sunflower</a:t>
            </a:r>
          </a:p>
          <a:p>
            <a:pPr>
              <a:buBlip>
                <a:blip r:embed="rId3"/>
              </a:buBlip>
              <a:tabLst>
                <a:tab pos="999562" algn="l"/>
              </a:tabLst>
            </a:pPr>
            <a:r>
              <a:rPr lang="en-US" sz="4000" dirty="0"/>
              <a:t>Algae</a:t>
            </a:r>
          </a:p>
          <a:p>
            <a:pPr marL="0" indent="0">
              <a:buNone/>
            </a:pPr>
            <a:endParaRPr lang="en-US" sz="4400" dirty="0">
              <a:latin typeface="+mj-lt"/>
            </a:endParaRPr>
          </a:p>
        </p:txBody>
      </p:sp>
    </p:spTree>
    <p:extLst>
      <p:ext uri="{BB962C8B-B14F-4D97-AF65-F5344CB8AC3E}">
        <p14:creationId xmlns:p14="http://schemas.microsoft.com/office/powerpoint/2010/main" val="3455636807"/>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787400" y="381000"/>
            <a:ext cx="11506200" cy="1143000"/>
          </a:xfrm>
        </p:spPr>
        <p:txBody>
          <a:bodyPr>
            <a:normAutofit/>
          </a:bodyPr>
          <a:lstStyle/>
          <a:p>
            <a:r>
              <a:rPr lang="en-US" sz="6000" b="1" dirty="0">
                <a:solidFill>
                  <a:srgbClr val="92D050"/>
                </a:solidFill>
              </a:rPr>
              <a:t>Biodiesel Enhances Food Security</a:t>
            </a:r>
          </a:p>
        </p:txBody>
      </p:sp>
      <p:sp>
        <p:nvSpPr>
          <p:cNvPr id="44035" name="Content Placeholder 5"/>
          <p:cNvSpPr>
            <a:spLocks noGrp="1"/>
          </p:cNvSpPr>
          <p:nvPr>
            <p:ph sz="half" idx="1"/>
          </p:nvPr>
        </p:nvSpPr>
        <p:spPr>
          <a:xfrm>
            <a:off x="939814" y="2129367"/>
            <a:ext cx="11014569" cy="6606822"/>
          </a:xfrm>
        </p:spPr>
        <p:txBody>
          <a:bodyPr>
            <a:normAutofit/>
          </a:bodyPr>
          <a:lstStyle/>
          <a:p>
            <a:r>
              <a:rPr lang="en-US" dirty="0" smtClean="0">
                <a:latin typeface="+mj-lt"/>
              </a:rPr>
              <a:t>Biodiesel is produced from food byproducts.</a:t>
            </a:r>
          </a:p>
          <a:p>
            <a:r>
              <a:rPr lang="en-US" dirty="0" smtClean="0">
                <a:latin typeface="+mj-lt"/>
              </a:rPr>
              <a:t>Renewable energy is needed for farming and food distribution.</a:t>
            </a:r>
          </a:p>
        </p:txBody>
      </p:sp>
      <p:pic>
        <p:nvPicPr>
          <p:cNvPr id="5" name="Picture 4" descr="soybean harvest.tif"/>
          <p:cNvPicPr>
            <a:picLocks noChangeAspect="1"/>
          </p:cNvPicPr>
          <p:nvPr/>
        </p:nvPicPr>
        <p:blipFill>
          <a:blip r:embed="rId3" cstate="print"/>
          <a:srcRect/>
          <a:stretch>
            <a:fillRect/>
          </a:stretch>
        </p:blipFill>
        <p:spPr bwMode="auto">
          <a:xfrm>
            <a:off x="7825458" y="5432780"/>
            <a:ext cx="4468142" cy="3635022"/>
          </a:xfrm>
          <a:prstGeom prst="rect">
            <a:avLst/>
          </a:prstGeom>
          <a:noFill/>
          <a:ln w="9525">
            <a:noFill/>
            <a:miter lim="800000"/>
            <a:headEnd/>
            <a:tailEnd/>
          </a:ln>
        </p:spPr>
      </p:pic>
      <p:sp>
        <p:nvSpPr>
          <p:cNvPr id="6" name="Content Placeholder 5"/>
          <p:cNvSpPr>
            <a:spLocks noGrp="1"/>
          </p:cNvSpPr>
          <p:nvPr>
            <p:ph sz="half" idx="1"/>
          </p:nvPr>
        </p:nvSpPr>
        <p:spPr>
          <a:xfrm>
            <a:off x="931900" y="3428999"/>
            <a:ext cx="6858000" cy="6606822"/>
          </a:xfrm>
        </p:spPr>
        <p:txBody>
          <a:bodyPr>
            <a:normAutofit/>
          </a:bodyPr>
          <a:lstStyle/>
          <a:p>
            <a:endParaRPr lang="en-US" dirty="0" smtClean="0">
              <a:latin typeface="+mj-lt"/>
            </a:endParaRPr>
          </a:p>
          <a:p>
            <a:r>
              <a:rPr lang="en-US" dirty="0" smtClean="0">
                <a:latin typeface="+mj-lt"/>
              </a:rPr>
              <a:t>Producing </a:t>
            </a:r>
            <a:r>
              <a:rPr lang="en-US" dirty="0">
                <a:latin typeface="+mj-lt"/>
              </a:rPr>
              <a:t>food and energy side-by-side may offer one of the best formulas for boosting countries' food and energy security while simultaneously reducing poverty, </a:t>
            </a:r>
            <a:r>
              <a:rPr lang="en-US" dirty="0" smtClean="0">
                <a:latin typeface="+mj-lt"/>
              </a:rPr>
              <a:t>according </a:t>
            </a:r>
            <a:r>
              <a:rPr lang="en-US" dirty="0">
                <a:latin typeface="+mj-lt"/>
              </a:rPr>
              <a:t>to a </a:t>
            </a:r>
            <a:r>
              <a:rPr lang="en-US" dirty="0" smtClean="0">
                <a:latin typeface="+mj-lt"/>
              </a:rPr>
              <a:t>2010 FAO report.</a:t>
            </a:r>
          </a:p>
          <a:p>
            <a:r>
              <a:rPr lang="en-US" dirty="0" smtClean="0">
                <a:latin typeface="+mj-lt"/>
              </a:rPr>
              <a:t>Makes the business of producing food more stable</a:t>
            </a:r>
          </a:p>
        </p:txBody>
      </p:sp>
    </p:spTree>
    <p:extLst>
      <p:ext uri="{BB962C8B-B14F-4D97-AF65-F5344CB8AC3E}">
        <p14:creationId xmlns:p14="http://schemas.microsoft.com/office/powerpoint/2010/main" val="38355231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4"/>
          <p:cNvSpPr>
            <a:spLocks noGrp="1"/>
          </p:cNvSpPr>
          <p:nvPr>
            <p:ph type="title"/>
          </p:nvPr>
        </p:nvSpPr>
        <p:spPr>
          <a:xfrm>
            <a:off x="650242" y="304801"/>
            <a:ext cx="8976360" cy="2514600"/>
          </a:xfrm>
        </p:spPr>
        <p:txBody>
          <a:bodyPr>
            <a:normAutofit/>
          </a:bodyPr>
          <a:lstStyle/>
          <a:p>
            <a:r>
              <a:rPr lang="en-US" sz="6500" dirty="0">
                <a:solidFill>
                  <a:srgbClr val="92D050"/>
                </a:solidFill>
              </a:rPr>
              <a:t>Co-products of Food Production</a:t>
            </a:r>
          </a:p>
        </p:txBody>
      </p:sp>
      <p:pic>
        <p:nvPicPr>
          <p:cNvPr id="43011" name="Content Placeholder 3" descr="Soy8020visualfinal.JPG"/>
          <p:cNvPicPr>
            <a:picLocks noGrp="1" noChangeAspect="1"/>
          </p:cNvPicPr>
          <p:nvPr>
            <p:ph sz="half" idx="1"/>
          </p:nvPr>
        </p:nvPicPr>
        <p:blipFill>
          <a:blip r:embed="rId3" cstate="print"/>
          <a:srcRect/>
          <a:stretch>
            <a:fillRect/>
          </a:stretch>
        </p:blipFill>
        <p:spPr>
          <a:xfrm>
            <a:off x="6730999" y="3625428"/>
            <a:ext cx="5852160" cy="4985173"/>
          </a:xfrm>
        </p:spPr>
      </p:pic>
      <p:sp>
        <p:nvSpPr>
          <p:cNvPr id="43012" name="Content Placeholder 5"/>
          <p:cNvSpPr>
            <a:spLocks noGrp="1"/>
          </p:cNvSpPr>
          <p:nvPr>
            <p:ph sz="half" idx="2"/>
          </p:nvPr>
        </p:nvSpPr>
        <p:spPr>
          <a:xfrm>
            <a:off x="1168400" y="3764655"/>
            <a:ext cx="5852160" cy="5960533"/>
          </a:xfrm>
        </p:spPr>
        <p:txBody>
          <a:bodyPr/>
          <a:lstStyle/>
          <a:p>
            <a:r>
              <a:rPr lang="en-US" sz="3100" dirty="0">
                <a:latin typeface="+mj-lt"/>
              </a:rPr>
              <a:t>Protein meal for livestock feed is the primary driver for soybean production</a:t>
            </a:r>
          </a:p>
          <a:p>
            <a:endParaRPr lang="en-US" sz="3100" dirty="0">
              <a:latin typeface="+mj-lt"/>
            </a:endParaRPr>
          </a:p>
          <a:p>
            <a:r>
              <a:rPr lang="en-US" sz="3100" dirty="0">
                <a:latin typeface="+mj-lt"/>
              </a:rPr>
              <a:t>Better utilization of the oil </a:t>
            </a:r>
            <a:r>
              <a:rPr lang="en-US" sz="3100" dirty="0" err="1">
                <a:latin typeface="+mj-lt"/>
              </a:rPr>
              <a:t>coproduct</a:t>
            </a:r>
            <a:r>
              <a:rPr lang="en-US" sz="3100" dirty="0">
                <a:latin typeface="+mj-lt"/>
              </a:rPr>
              <a:t> can reduce the price of the protein meal. </a:t>
            </a:r>
          </a:p>
        </p:txBody>
      </p:sp>
    </p:spTree>
    <p:extLst>
      <p:ext uri="{BB962C8B-B14F-4D97-AF65-F5344CB8AC3E}">
        <p14:creationId xmlns:p14="http://schemas.microsoft.com/office/powerpoint/2010/main" val="11190761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idx="1"/>
          </p:nvPr>
        </p:nvSpPr>
        <p:spPr>
          <a:xfrm>
            <a:off x="634436" y="2124594"/>
            <a:ext cx="11704320" cy="6242755"/>
          </a:xfrm>
        </p:spPr>
        <p:txBody>
          <a:bodyPr>
            <a:noAutofit/>
          </a:bodyPr>
          <a:lstStyle/>
          <a:p>
            <a:pPr algn="ctr">
              <a:buBlip>
                <a:blip r:embed="rId3"/>
              </a:buBlip>
              <a:tabLst>
                <a:tab pos="999204" algn="l"/>
              </a:tabLst>
              <a:defRPr/>
            </a:pPr>
            <a:r>
              <a:rPr lang="en-US" sz="4000" u="sng" dirty="0"/>
              <a:t>In Summary</a:t>
            </a:r>
          </a:p>
          <a:p>
            <a:pPr algn="ctr">
              <a:lnSpc>
                <a:spcPct val="150000"/>
              </a:lnSpc>
              <a:buBlip>
                <a:blip r:embed="rId3"/>
              </a:buBlip>
              <a:tabLst>
                <a:tab pos="999204" algn="l"/>
              </a:tabLst>
              <a:defRPr/>
            </a:pPr>
            <a:r>
              <a:rPr lang="en-US" sz="4000" dirty="0">
                <a:solidFill>
                  <a:schemeClr val="tx1"/>
                </a:solidFill>
                <a:latin typeface="+mj-lt"/>
              </a:rPr>
              <a:t>Biodiesel blends are a drop-in compliment to diesel</a:t>
            </a:r>
          </a:p>
          <a:p>
            <a:pPr algn="ctr">
              <a:lnSpc>
                <a:spcPct val="150000"/>
              </a:lnSpc>
              <a:buBlip>
                <a:blip r:embed="rId3"/>
              </a:buBlip>
              <a:tabLst>
                <a:tab pos="999204" algn="l"/>
              </a:tabLst>
              <a:defRPr/>
            </a:pPr>
            <a:r>
              <a:rPr lang="en-US" sz="4000" dirty="0">
                <a:solidFill>
                  <a:schemeClr val="tx1"/>
                </a:solidFill>
                <a:latin typeface="+mj-lt"/>
              </a:rPr>
              <a:t>Biodiesel is available now.</a:t>
            </a:r>
          </a:p>
          <a:p>
            <a:pPr algn="ctr">
              <a:lnSpc>
                <a:spcPct val="150000"/>
              </a:lnSpc>
              <a:buBlip>
                <a:blip r:embed="rId3"/>
              </a:buBlip>
              <a:tabLst>
                <a:tab pos="999204" algn="l"/>
              </a:tabLst>
              <a:defRPr/>
            </a:pPr>
            <a:r>
              <a:rPr lang="en-US" sz="4000" dirty="0">
                <a:solidFill>
                  <a:schemeClr val="tx1"/>
                </a:solidFill>
                <a:latin typeface="+mj-lt"/>
              </a:rPr>
              <a:t>Biodiesel has significant environmental benefits</a:t>
            </a:r>
          </a:p>
          <a:p>
            <a:pPr algn="ctr">
              <a:lnSpc>
                <a:spcPct val="150000"/>
              </a:lnSpc>
              <a:buBlip>
                <a:blip r:embed="rId3"/>
              </a:buBlip>
              <a:tabLst>
                <a:tab pos="999204" algn="l"/>
              </a:tabLst>
              <a:defRPr/>
            </a:pPr>
            <a:r>
              <a:rPr lang="en-US" sz="4000" dirty="0">
                <a:solidFill>
                  <a:schemeClr val="tx1"/>
                </a:solidFill>
                <a:latin typeface="+mj-lt"/>
              </a:rPr>
              <a:t>Biodiesel reduces $ spent on imported petroleum</a:t>
            </a:r>
          </a:p>
          <a:p>
            <a:pPr algn="ctr">
              <a:lnSpc>
                <a:spcPct val="150000"/>
              </a:lnSpc>
              <a:buBlip>
                <a:blip r:embed="rId3"/>
              </a:buBlip>
              <a:tabLst>
                <a:tab pos="999204" algn="l"/>
              </a:tabLst>
              <a:defRPr/>
            </a:pPr>
            <a:r>
              <a:rPr lang="en-US" sz="4000" dirty="0">
                <a:solidFill>
                  <a:schemeClr val="tx1"/>
                </a:solidFill>
                <a:latin typeface="+mj-lt"/>
              </a:rPr>
              <a:t>Biodiesel supports domestic jobs</a:t>
            </a:r>
          </a:p>
          <a:p>
            <a:pPr>
              <a:buFont typeface="Arial" charset="0"/>
              <a:buChar char="•"/>
              <a:tabLst>
                <a:tab pos="999204" algn="l"/>
              </a:tabLst>
              <a:defRPr/>
            </a:pPr>
            <a:endParaRPr lang="en-US" sz="4000" dirty="0"/>
          </a:p>
        </p:txBody>
      </p:sp>
    </p:spTree>
    <p:extLst>
      <p:ext uri="{BB962C8B-B14F-4D97-AF65-F5344CB8AC3E}">
        <p14:creationId xmlns:p14="http://schemas.microsoft.com/office/powerpoint/2010/main" val="3986996359"/>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Picture 7" descr="soybean harvest.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352997"/>
            <a:ext cx="4951307" cy="540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p:nvPr/>
        </p:nvGrpSpPr>
        <p:grpSpPr>
          <a:xfrm>
            <a:off x="1" y="-15053"/>
            <a:ext cx="13004800" cy="9753603"/>
            <a:chOff x="1" y="-15054"/>
            <a:chExt cx="13004800" cy="9753603"/>
          </a:xfrm>
        </p:grpSpPr>
        <p:pic>
          <p:nvPicPr>
            <p:cNvPr id="35846" name="Picture 3"/>
            <p:cNvPicPr>
              <a:picLocks noChangeAspect="1"/>
            </p:cNvPicPr>
            <p:nvPr/>
          </p:nvPicPr>
          <p:blipFill>
            <a:blip r:embed="rId4">
              <a:extLst>
                <a:ext uri="{BEBA8EAE-BF5A-486C-A8C5-ECC9F3942E4B}">
                  <a14:imgProps xmlns:a14="http://schemas.microsoft.com/office/drawing/2010/main">
                    <a14:imgLayer r:embed="rId5">
                      <a14:imgEffect>
                        <a14:brightnessContrast bright="-96000" contrast="-34000"/>
                      </a14:imgEffect>
                    </a14:imgLayer>
                  </a14:imgProps>
                </a:ext>
                <a:ext uri="{28A0092B-C50C-407E-A947-70E740481C1C}">
                  <a14:useLocalDpi xmlns:a14="http://schemas.microsoft.com/office/drawing/2010/main" val="0"/>
                </a:ext>
              </a:extLst>
            </a:blip>
            <a:srcRect/>
            <a:stretch>
              <a:fillRect/>
            </a:stretch>
          </p:blipFill>
          <p:spPr bwMode="auto">
            <a:xfrm>
              <a:off x="4208070" y="-15054"/>
              <a:ext cx="4589432" cy="4587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2" name="Picture 6" descr="Military Convoy 2528304.jpg"/>
            <p:cNvPicPr>
              <a:picLocks noChangeAspect="1"/>
            </p:cNvPicPr>
            <p:nvPr/>
          </p:nvPicPr>
          <p:blipFill>
            <a:blip r:embed="rId6">
              <a:extLst>
                <a:ext uri="{BEBA8EAE-BF5A-486C-A8C5-ECC9F3942E4B}">
                  <a14:imgProps xmlns:a14="http://schemas.microsoft.com/office/drawing/2010/main">
                    <a14:imgLayer r:embed="rId7">
                      <a14:imgEffect>
                        <a14:brightnessContrast bright="-100000" contrast="-56000"/>
                      </a14:imgEffect>
                    </a14:imgLayer>
                  </a14:imgProps>
                </a:ext>
                <a:ext uri="{28A0092B-C50C-407E-A947-70E740481C1C}">
                  <a14:useLocalDpi xmlns:a14="http://schemas.microsoft.com/office/drawing/2010/main" val="0"/>
                </a:ext>
              </a:extLst>
            </a:blip>
            <a:srcRect/>
            <a:stretch>
              <a:fillRect/>
            </a:stretch>
          </p:blipFill>
          <p:spPr bwMode="auto">
            <a:xfrm>
              <a:off x="2011680" y="4368048"/>
              <a:ext cx="7312942" cy="5370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2"/>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bright="-98000" contrast="-46000"/>
                      </a14:imgEffect>
                    </a14:imgLayer>
                  </a14:imgProps>
                </a:ext>
                <a:ext uri="{28A0092B-C50C-407E-A947-70E740481C1C}">
                  <a14:useLocalDpi xmlns:a14="http://schemas.microsoft.com/office/drawing/2010/main" val="0"/>
                </a:ext>
              </a:extLst>
            </a:blip>
            <a:srcRect/>
            <a:stretch>
              <a:fillRect/>
            </a:stretch>
          </p:blipFill>
          <p:spPr bwMode="auto">
            <a:xfrm>
              <a:off x="8538916" y="1"/>
              <a:ext cx="4465884" cy="4368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5" name="Picture 1"/>
            <p:cNvPicPr>
              <a:picLocks noChangeAspect="1"/>
            </p:cNvPicPr>
            <p:nvPr/>
          </p:nvPicPr>
          <p:blipFill>
            <a:blip r:embed="rId10">
              <a:extLst>
                <a:ext uri="{BEBA8EAE-BF5A-486C-A8C5-ECC9F3942E4B}">
                  <a14:imgProps xmlns:a14="http://schemas.microsoft.com/office/drawing/2010/main">
                    <a14:imgLayer r:embed="rId11">
                      <a14:imgEffect>
                        <a14:brightnessContrast bright="-100000" contrast="-54000"/>
                      </a14:imgEffect>
                    </a14:imgLayer>
                  </a14:imgProps>
                </a:ext>
                <a:ext uri="{28A0092B-C50C-407E-A947-70E740481C1C}">
                  <a14:useLocalDpi xmlns:a14="http://schemas.microsoft.com/office/drawing/2010/main" val="0"/>
                </a:ext>
              </a:extLst>
            </a:blip>
            <a:srcRect/>
            <a:stretch>
              <a:fillRect/>
            </a:stretch>
          </p:blipFill>
          <p:spPr bwMode="auto">
            <a:xfrm>
              <a:off x="1" y="1"/>
              <a:ext cx="4368801" cy="4368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Picture 4"/>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100000" contrast="-60000"/>
                      </a14:imgEffect>
                    </a14:imgLayer>
                  </a14:imgProps>
                </a:ext>
                <a:ext uri="{28A0092B-C50C-407E-A947-70E740481C1C}">
                  <a14:useLocalDpi xmlns:a14="http://schemas.microsoft.com/office/drawing/2010/main" val="0"/>
                </a:ext>
              </a:extLst>
            </a:blip>
            <a:srcRect/>
            <a:stretch>
              <a:fillRect/>
            </a:stretch>
          </p:blipFill>
          <p:spPr bwMode="auto">
            <a:xfrm>
              <a:off x="7620002" y="4352995"/>
              <a:ext cx="5384799" cy="5385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8" name="Picture 1"/>
            <p:cNvPicPr>
              <a:picLocks noChangeAspect="1"/>
            </p:cNvPicPr>
            <p:nvPr/>
          </p:nvPicPr>
          <p:blipFill>
            <a:blip r:embed="rId14">
              <a:extLst>
                <a:ext uri="{BEBA8EAE-BF5A-486C-A8C5-ECC9F3942E4B}">
                  <a14:imgProps xmlns:a14="http://schemas.microsoft.com/office/drawing/2010/main">
                    <a14:imgLayer r:embed="rId15">
                      <a14:imgEffect>
                        <a14:brightnessContrast bright="-88000" contrast="-42000"/>
                      </a14:imgEffect>
                    </a14:imgLayer>
                  </a14:imgProps>
                </a:ext>
                <a:ext uri="{28A0092B-C50C-407E-A947-70E740481C1C}">
                  <a14:useLocalDpi xmlns:a14="http://schemas.microsoft.com/office/drawing/2010/main" val="0"/>
                </a:ext>
              </a:extLst>
            </a:blip>
            <a:srcRect/>
            <a:stretch>
              <a:fillRect/>
            </a:stretch>
          </p:blipFill>
          <p:spPr bwMode="auto">
            <a:xfrm>
              <a:off x="1" y="4368049"/>
              <a:ext cx="5522524" cy="5349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TextBox 2"/>
          <p:cNvSpPr txBox="1"/>
          <p:nvPr/>
        </p:nvSpPr>
        <p:spPr>
          <a:xfrm>
            <a:off x="1092200" y="1398340"/>
            <a:ext cx="11125200" cy="6324804"/>
          </a:xfrm>
          <a:prstGeom prst="rect">
            <a:avLst/>
          </a:prstGeom>
          <a:noFill/>
        </p:spPr>
        <p:txBody>
          <a:bodyPr wrap="square" lIns="91388" tIns="45692" rIns="91388" bIns="45692" rtlCol="0">
            <a:spAutoFit/>
          </a:bodyPr>
          <a:lstStyle/>
          <a:p>
            <a:pPr>
              <a:lnSpc>
                <a:spcPct val="150000"/>
              </a:lnSpc>
            </a:pPr>
            <a:r>
              <a:rPr lang="en-US" sz="5400" dirty="0">
                <a:solidFill>
                  <a:prstClr val="white"/>
                </a:solidFill>
                <a:latin typeface="Calibri"/>
              </a:rPr>
              <a:t>We must have Liquid fuels that are:</a:t>
            </a:r>
          </a:p>
          <a:p>
            <a:pPr marL="685412" indent="-685412">
              <a:lnSpc>
                <a:spcPct val="150000"/>
              </a:lnSpc>
              <a:buFont typeface="Arial" pitchFamily="34" charset="0"/>
              <a:buChar char="•"/>
            </a:pPr>
            <a:r>
              <a:rPr lang="en-US" sz="5400" dirty="0">
                <a:solidFill>
                  <a:prstClr val="white"/>
                </a:solidFill>
                <a:latin typeface="Calibri"/>
              </a:rPr>
              <a:t>Renewable,</a:t>
            </a:r>
          </a:p>
          <a:p>
            <a:pPr marL="685412" indent="-685412">
              <a:lnSpc>
                <a:spcPct val="150000"/>
              </a:lnSpc>
              <a:buFont typeface="Arial" pitchFamily="34" charset="0"/>
              <a:buChar char="•"/>
            </a:pPr>
            <a:r>
              <a:rPr lang="en-US" sz="5400" dirty="0">
                <a:solidFill>
                  <a:prstClr val="white"/>
                </a:solidFill>
                <a:latin typeface="Calibri"/>
              </a:rPr>
              <a:t>Energy Efficient,</a:t>
            </a:r>
          </a:p>
          <a:p>
            <a:pPr marL="685412" indent="-685412">
              <a:lnSpc>
                <a:spcPct val="150000"/>
              </a:lnSpc>
              <a:buFont typeface="Arial" pitchFamily="34" charset="0"/>
              <a:buChar char="•"/>
            </a:pPr>
            <a:r>
              <a:rPr lang="en-US" sz="5400" dirty="0">
                <a:solidFill>
                  <a:prstClr val="white"/>
                </a:solidFill>
                <a:latin typeface="Calibri"/>
              </a:rPr>
              <a:t>Environmentally Friendly, and</a:t>
            </a:r>
          </a:p>
          <a:p>
            <a:pPr marL="685412" indent="-685412">
              <a:lnSpc>
                <a:spcPct val="150000"/>
              </a:lnSpc>
              <a:buFont typeface="Arial" pitchFamily="34" charset="0"/>
              <a:buChar char="•"/>
            </a:pPr>
            <a:r>
              <a:rPr lang="en-US" sz="5400" dirty="0">
                <a:solidFill>
                  <a:prstClr val="white"/>
                </a:solidFill>
                <a:latin typeface="Calibri"/>
              </a:rPr>
              <a:t>Recycle Carbon.</a:t>
            </a:r>
          </a:p>
        </p:txBody>
      </p:sp>
    </p:spTree>
    <p:extLst>
      <p:ext uri="{BB962C8B-B14F-4D97-AF65-F5344CB8AC3E}">
        <p14:creationId xmlns:p14="http://schemas.microsoft.com/office/powerpoint/2010/main" val="1831182856"/>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4"/>
          <p:cNvSpPr>
            <a:spLocks noGrp="1" noChangeArrowheads="1"/>
          </p:cNvSpPr>
          <p:nvPr>
            <p:ph type="title"/>
          </p:nvPr>
        </p:nvSpPr>
        <p:spPr>
          <a:xfrm>
            <a:off x="5533814" y="636693"/>
            <a:ext cx="7177475" cy="2402276"/>
          </a:xfrm>
        </p:spPr>
        <p:txBody>
          <a:bodyPr/>
          <a:lstStyle/>
          <a:p>
            <a:pPr eaLnBrk="1" hangingPunct="1">
              <a:tabLst>
                <a:tab pos="1216861" algn="l"/>
              </a:tabLst>
            </a:pPr>
            <a:r>
              <a:rPr lang="en-US" sz="5400"/>
              <a:t>What is Biodiesel?</a:t>
            </a:r>
            <a:br>
              <a:rPr lang="en-US" sz="5400"/>
            </a:br>
            <a:r>
              <a:rPr lang="en-US" sz="5400"/>
              <a:t/>
            </a:r>
            <a:br>
              <a:rPr lang="en-US" sz="5400"/>
            </a:br>
            <a:r>
              <a:rPr lang="en-US" sz="5400"/>
              <a:t/>
            </a:r>
            <a:br>
              <a:rPr lang="en-US" sz="5400"/>
            </a:br>
            <a:endParaRPr lang="en-US" sz="5400">
              <a:solidFill>
                <a:srgbClr val="C8EA24"/>
              </a:solidFill>
            </a:endParaRPr>
          </a:p>
        </p:txBody>
      </p:sp>
      <p:sp>
        <p:nvSpPr>
          <p:cNvPr id="23554" name="Rectangle 5"/>
          <p:cNvSpPr>
            <a:spLocks noGrp="1" noChangeArrowheads="1"/>
          </p:cNvSpPr>
          <p:nvPr>
            <p:ph type="body" idx="1"/>
          </p:nvPr>
        </p:nvSpPr>
        <p:spPr>
          <a:xfrm>
            <a:off x="1338865" y="7299398"/>
            <a:ext cx="7163928" cy="2178755"/>
          </a:xfrm>
        </p:spPr>
        <p:txBody>
          <a:bodyPr/>
          <a:lstStyle/>
          <a:p>
            <a:pPr marL="0" indent="0" eaLnBrk="1" hangingPunct="1">
              <a:spcBef>
                <a:spcPct val="0"/>
              </a:spcBef>
              <a:buNone/>
              <a:tabLst>
                <a:tab pos="735986" algn="l"/>
              </a:tabLst>
            </a:pPr>
            <a:r>
              <a:rPr lang="en-US" sz="3400">
                <a:cs typeface="Arial" pitchFamily="34" charset="0"/>
              </a:rPr>
              <a:t>A renewable fuel commercially refined from a diverse array of fats and oils  </a:t>
            </a:r>
          </a:p>
          <a:p>
            <a:pPr marL="0" indent="0" eaLnBrk="1" hangingPunct="1">
              <a:spcBef>
                <a:spcPct val="0"/>
              </a:spcBef>
              <a:buNone/>
              <a:tabLst>
                <a:tab pos="735986" algn="l"/>
              </a:tabLst>
            </a:pPr>
            <a:r>
              <a:rPr lang="en-US" sz="3400">
                <a:cs typeface="Arial" pitchFamily="34" charset="0"/>
              </a:rPr>
              <a:t>by-products &amp; used in normal diesel engines</a:t>
            </a:r>
          </a:p>
        </p:txBody>
      </p:sp>
      <p:grpSp>
        <p:nvGrpSpPr>
          <p:cNvPr id="23555" name="Group 14"/>
          <p:cNvGrpSpPr>
            <a:grpSpLocks/>
          </p:cNvGrpSpPr>
          <p:nvPr/>
        </p:nvGrpSpPr>
        <p:grpSpPr bwMode="auto">
          <a:xfrm>
            <a:off x="986650" y="1767842"/>
            <a:ext cx="7209084" cy="1569155"/>
            <a:chOff x="500062" y="1079377"/>
            <a:chExt cx="5067599" cy="1102816"/>
          </a:xfrm>
        </p:grpSpPr>
        <p:pic>
          <p:nvPicPr>
            <p:cNvPr id="23562" name="Picture 2" descr="http://t0.gstatic.com/images?q=tbn:ANd9GcS_ltSBdYdnV1SUTokDnOzZrjzOPvBN84LVvcZrb0s5T1e4ir9ez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8907" y="1079377"/>
              <a:ext cx="1444377" cy="1038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3" name="Picture 4" descr="http://t3.gstatic.com/images?q=tbn:ANd9GcQWzyvCgfBIwlalUAfOFv_uJ3UxvqgJXPtVnXyEsQ2QJeQyj9ag6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3735" y="1079377"/>
              <a:ext cx="1393031" cy="104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4" name="Picture 6" descr="http://t3.gstatic.com/images?q=tbn:ANd9GcSu1cI1n-MjItpIw1f-msx5KKxDwC6m5gMFNXr5AhR6DYbh8Gjt"/>
            <p:cNvPicPr>
              <a:picLocks noChangeAspect="1" noChangeArrowheads="1"/>
            </p:cNvPicPr>
            <p:nvPr/>
          </p:nvPicPr>
          <p:blipFill>
            <a:blip r:embed="rId4">
              <a:extLst>
                <a:ext uri="{28A0092B-C50C-407E-A947-70E740481C1C}">
                  <a14:useLocalDpi xmlns:a14="http://schemas.microsoft.com/office/drawing/2010/main" val="0"/>
                </a:ext>
              </a:extLst>
            </a:blip>
            <a:srcRect r="11394"/>
            <a:stretch>
              <a:fillRect/>
            </a:stretch>
          </p:blipFill>
          <p:spPr bwMode="auto">
            <a:xfrm>
              <a:off x="4123284" y="1079377"/>
              <a:ext cx="1444377" cy="1102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5" name="Picture 10" descr="http://ww1.prweb.com/prfiles/2009/02/24/135402/YoungPlnt3x4300rgb.jpg"/>
            <p:cNvPicPr>
              <a:picLocks noChangeAspect="1" noChangeArrowheads="1"/>
            </p:cNvPicPr>
            <p:nvPr/>
          </p:nvPicPr>
          <p:blipFill>
            <a:blip r:embed="rId5">
              <a:extLst>
                <a:ext uri="{28A0092B-C50C-407E-A947-70E740481C1C}">
                  <a14:useLocalDpi xmlns:a14="http://schemas.microsoft.com/office/drawing/2010/main" val="0"/>
                </a:ext>
              </a:extLst>
            </a:blip>
            <a:srcRect b="16832"/>
            <a:stretch>
              <a:fillRect/>
            </a:stretch>
          </p:blipFill>
          <p:spPr bwMode="auto">
            <a:xfrm>
              <a:off x="500062" y="1079377"/>
              <a:ext cx="803672" cy="1058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556" name="Down Arrow 1"/>
          <p:cNvSpPr>
            <a:spLocks noChangeArrowheads="1"/>
          </p:cNvSpPr>
          <p:nvPr/>
        </p:nvSpPr>
        <p:spPr bwMode="auto">
          <a:xfrm>
            <a:off x="4215272" y="3045743"/>
            <a:ext cx="358986" cy="492196"/>
          </a:xfrm>
          <a:prstGeom prst="downArrow">
            <a:avLst>
              <a:gd name="adj1" fmla="val 50000"/>
              <a:gd name="adj2" fmla="val 49574"/>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lIns="91430" tIns="45715" rIns="91430" bIns="45715"/>
          <a:lstStyle/>
          <a:p>
            <a:pPr>
              <a:tabLst>
                <a:tab pos="1065599" algn="l"/>
              </a:tabLst>
            </a:pPr>
            <a:endParaRPr lang="en-US" sz="3400">
              <a:solidFill>
                <a:prstClr val="black"/>
              </a:solidFill>
              <a:latin typeface="Arial" pitchFamily="34" charset="0"/>
              <a:ea typeface="MS PGothic" pitchFamily="34" charset="-128"/>
              <a:cs typeface="+mn-cs"/>
            </a:endParaRPr>
          </a:p>
        </p:txBody>
      </p:sp>
      <p:sp>
        <p:nvSpPr>
          <p:cNvPr id="23557" name="Down Arrow 13"/>
          <p:cNvSpPr>
            <a:spLocks noChangeArrowheads="1"/>
          </p:cNvSpPr>
          <p:nvPr/>
        </p:nvSpPr>
        <p:spPr bwMode="auto">
          <a:xfrm>
            <a:off x="4215272" y="4971627"/>
            <a:ext cx="358986" cy="492196"/>
          </a:xfrm>
          <a:prstGeom prst="downArrow">
            <a:avLst>
              <a:gd name="adj1" fmla="val 50000"/>
              <a:gd name="adj2" fmla="val 49574"/>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lIns="91430" tIns="45715" rIns="91430" bIns="45715"/>
          <a:lstStyle/>
          <a:p>
            <a:pPr>
              <a:tabLst>
                <a:tab pos="1065599" algn="l"/>
              </a:tabLst>
            </a:pPr>
            <a:endParaRPr lang="en-US" sz="3400">
              <a:solidFill>
                <a:prstClr val="black"/>
              </a:solidFill>
              <a:latin typeface="Arial" pitchFamily="34" charset="0"/>
              <a:ea typeface="MS PGothic" pitchFamily="34" charset="-128"/>
              <a:cs typeface="+mn-cs"/>
            </a:endParaRPr>
          </a:p>
        </p:txBody>
      </p:sp>
      <p:pic>
        <p:nvPicPr>
          <p:cNvPr id="23558" name="Picture 12" descr="alt"/>
          <p:cNvPicPr>
            <a:picLocks noChangeAspect="1" noChangeArrowheads="1"/>
          </p:cNvPicPr>
          <p:nvPr/>
        </p:nvPicPr>
        <p:blipFill>
          <a:blip r:embed="rId6">
            <a:extLst>
              <a:ext uri="{28A0092B-C50C-407E-A947-70E740481C1C}">
                <a14:useLocalDpi xmlns:a14="http://schemas.microsoft.com/office/drawing/2010/main" val="0"/>
              </a:ext>
            </a:extLst>
          </a:blip>
          <a:srcRect t="19090" b="14551"/>
          <a:stretch>
            <a:fillRect/>
          </a:stretch>
        </p:blipFill>
        <p:spPr bwMode="auto">
          <a:xfrm>
            <a:off x="2612250" y="3772749"/>
            <a:ext cx="3565030" cy="133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14" descr="http://www.biodiesel.org/resources/users/images/joejobe2.jpg"/>
          <p:cNvPicPr>
            <a:picLocks noChangeAspect="1" noChangeArrowheads="1"/>
          </p:cNvPicPr>
          <p:nvPr/>
        </p:nvPicPr>
        <p:blipFill>
          <a:blip r:embed="rId7">
            <a:extLst>
              <a:ext uri="{28A0092B-C50C-407E-A947-70E740481C1C}">
                <a14:useLocalDpi xmlns:a14="http://schemas.microsoft.com/office/drawing/2010/main" val="0"/>
              </a:ext>
            </a:extLst>
          </a:blip>
          <a:srcRect t="10498" b="15414"/>
          <a:stretch>
            <a:fillRect/>
          </a:stretch>
        </p:blipFill>
        <p:spPr bwMode="auto">
          <a:xfrm>
            <a:off x="2833512" y="5457052"/>
            <a:ext cx="3097671" cy="1720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8" descr="deep-fryer-l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52003" y="6242756"/>
            <a:ext cx="3352799" cy="3510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Picture 3" descr="S:\Document\Pictures\Feedstocks\collage2.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52003" y="1524001"/>
            <a:ext cx="3352799" cy="4714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01879"/>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a:xfrm>
            <a:off x="4815841" y="2"/>
            <a:ext cx="8188959" cy="1539804"/>
          </a:xfrm>
        </p:spPr>
        <p:txBody>
          <a:bodyPr/>
          <a:lstStyle/>
          <a:p>
            <a:pPr eaLnBrk="1" hangingPunct="1"/>
            <a:r>
              <a:rPr lang="en-US" smtClean="0">
                <a:cs typeface="Arial" pitchFamily="34" charset="0"/>
              </a:rPr>
              <a:t>Biodiesel Defined</a:t>
            </a:r>
          </a:p>
        </p:txBody>
      </p:sp>
      <p:sp>
        <p:nvSpPr>
          <p:cNvPr id="24578" name="Rectangle 3"/>
          <p:cNvSpPr>
            <a:spLocks noGrp="1" noChangeArrowheads="1"/>
          </p:cNvSpPr>
          <p:nvPr>
            <p:ph type="body" idx="4294967295"/>
          </p:nvPr>
        </p:nvSpPr>
        <p:spPr>
          <a:xfrm>
            <a:off x="1092200" y="3810000"/>
            <a:ext cx="10543822" cy="2840848"/>
          </a:xfrm>
        </p:spPr>
        <p:txBody>
          <a:bodyPr/>
          <a:lstStyle/>
          <a:p>
            <a:pPr eaLnBrk="1" hangingPunct="1">
              <a:lnSpc>
                <a:spcPct val="90000"/>
              </a:lnSpc>
            </a:pPr>
            <a:r>
              <a:rPr lang="en-US" sz="4000" b="1" u="sng" dirty="0">
                <a:solidFill>
                  <a:srgbClr val="5C9256"/>
                </a:solidFill>
                <a:cs typeface="Arial" pitchFamily="34" charset="0"/>
              </a:rPr>
              <a:t>Biodiesel</a:t>
            </a:r>
            <a:r>
              <a:rPr lang="en-US" sz="4000" dirty="0">
                <a:solidFill>
                  <a:srgbClr val="5C9256"/>
                </a:solidFill>
                <a:cs typeface="Arial" pitchFamily="34" charset="0"/>
              </a:rPr>
              <a:t>,</a:t>
            </a:r>
            <a:r>
              <a:rPr lang="en-US" sz="4000" dirty="0">
                <a:cs typeface="Arial" pitchFamily="34" charset="0"/>
              </a:rPr>
              <a:t> n. -- a fuel comprised of mono-alkyl esters of long chain fatty acids derived from vegetable oils or animal fats, </a:t>
            </a:r>
            <a:endParaRPr lang="en-US" sz="4000" dirty="0" smtClean="0">
              <a:cs typeface="Arial" pitchFamily="34" charset="0"/>
            </a:endParaRPr>
          </a:p>
          <a:p>
            <a:pPr marL="0" indent="0" eaLnBrk="1" hangingPunct="1">
              <a:lnSpc>
                <a:spcPct val="90000"/>
              </a:lnSpc>
              <a:buNone/>
            </a:pPr>
            <a:r>
              <a:rPr lang="en-US" sz="7200" b="1" u="sng" dirty="0" smtClean="0">
                <a:cs typeface="Arial" pitchFamily="34" charset="0"/>
              </a:rPr>
              <a:t>meeting </a:t>
            </a:r>
            <a:r>
              <a:rPr lang="en-US" sz="7200" b="1" u="sng" dirty="0">
                <a:cs typeface="Arial" pitchFamily="34" charset="0"/>
              </a:rPr>
              <a:t>ASTM D </a:t>
            </a:r>
            <a:r>
              <a:rPr lang="en-US" sz="7200" b="1" u="sng" dirty="0" smtClean="0">
                <a:cs typeface="Arial" pitchFamily="34" charset="0"/>
              </a:rPr>
              <a:t>6751</a:t>
            </a:r>
            <a:r>
              <a:rPr lang="en-US" sz="7200" dirty="0" smtClean="0">
                <a:cs typeface="Arial" pitchFamily="34" charset="0"/>
              </a:rPr>
              <a:t>.</a:t>
            </a:r>
            <a:endParaRPr lang="en-US" sz="7200" dirty="0">
              <a:cs typeface="Arial" pitchFamily="34" charset="0"/>
            </a:endParaRPr>
          </a:p>
          <a:p>
            <a:pPr marL="0" indent="0" eaLnBrk="1" hangingPunct="1">
              <a:lnSpc>
                <a:spcPct val="90000"/>
              </a:lnSpc>
              <a:buNone/>
            </a:pPr>
            <a:endParaRPr lang="en-US" sz="4000" u="sng" dirty="0">
              <a:cs typeface="Arial" pitchFamily="34" charset="0"/>
            </a:endParaRPr>
          </a:p>
        </p:txBody>
      </p:sp>
    </p:spTree>
    <p:extLst>
      <p:ext uri="{BB962C8B-B14F-4D97-AF65-F5344CB8AC3E}">
        <p14:creationId xmlns:p14="http://schemas.microsoft.com/office/powerpoint/2010/main" val="25691158"/>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sharpenSoften amount="-41000"/>
                    </a14:imgEffect>
                    <a14:imgEffect>
                      <a14:brightnessContrast bright="50000" contrast="-72000"/>
                    </a14:imgEffect>
                  </a14:imgLayer>
                </a14:imgProps>
              </a:ext>
              <a:ext uri="{28A0092B-C50C-407E-A947-70E740481C1C}">
                <a14:useLocalDpi xmlns:a14="http://schemas.microsoft.com/office/drawing/2010/main" val="0"/>
              </a:ext>
            </a:extLst>
          </a:blip>
          <a:stretch>
            <a:fillRect/>
          </a:stretch>
        </p:blipFill>
        <p:spPr>
          <a:xfrm>
            <a:off x="0" y="0"/>
            <a:ext cx="13004800" cy="9753600"/>
          </a:xfrm>
          <a:prstGeom prst="rect">
            <a:avLst/>
          </a:prstGeom>
        </p:spPr>
      </p:pic>
      <p:sp>
        <p:nvSpPr>
          <p:cNvPr id="8" name="Content Placeholder 7"/>
          <p:cNvSpPr>
            <a:spLocks noGrp="1"/>
          </p:cNvSpPr>
          <p:nvPr>
            <p:ph idx="1"/>
          </p:nvPr>
        </p:nvSpPr>
        <p:spPr>
          <a:xfrm>
            <a:off x="650240" y="1658337"/>
            <a:ext cx="11704320" cy="6436925"/>
          </a:xfrm>
        </p:spPr>
        <p:txBody>
          <a:bodyPr/>
          <a:lstStyle/>
          <a:p>
            <a:pPr marL="0" indent="0" algn="ctr">
              <a:buNone/>
            </a:pPr>
            <a:r>
              <a:rPr lang="en-US" sz="5400" b="1" dirty="0" smtClean="0">
                <a:solidFill>
                  <a:schemeClr val="tx1"/>
                </a:solidFill>
              </a:rPr>
              <a:t>Biodiesel </a:t>
            </a:r>
            <a:r>
              <a:rPr lang="en-US" sz="5400" b="1" dirty="0">
                <a:solidFill>
                  <a:schemeClr val="tx1"/>
                </a:solidFill>
              </a:rPr>
              <a:t>s</a:t>
            </a:r>
            <a:r>
              <a:rPr lang="en-US" sz="5400" b="1" dirty="0" smtClean="0">
                <a:solidFill>
                  <a:schemeClr val="tx1"/>
                </a:solidFill>
              </a:rPr>
              <a:t>tores </a:t>
            </a:r>
            <a:r>
              <a:rPr lang="en-US" sz="5400" b="1" dirty="0">
                <a:solidFill>
                  <a:schemeClr val="tx1"/>
                </a:solidFill>
              </a:rPr>
              <a:t>s</a:t>
            </a:r>
            <a:r>
              <a:rPr lang="en-US" sz="5400" b="1" dirty="0" smtClean="0">
                <a:solidFill>
                  <a:schemeClr val="tx1"/>
                </a:solidFill>
              </a:rPr>
              <a:t>olar energy.</a:t>
            </a:r>
          </a:p>
          <a:p>
            <a:pPr marL="0" indent="0" algn="ctr">
              <a:buNone/>
            </a:pPr>
            <a:r>
              <a:rPr lang="en-US" sz="5400" b="1" dirty="0" smtClean="0">
                <a:solidFill>
                  <a:schemeClr val="tx1"/>
                </a:solidFill>
              </a:rPr>
              <a:t>Plants store energy in natural oils.</a:t>
            </a:r>
          </a:p>
          <a:p>
            <a:pPr marL="0" indent="0" algn="ctr">
              <a:buNone/>
            </a:pPr>
            <a:r>
              <a:rPr lang="en-US" sz="5400" b="1" dirty="0" smtClean="0">
                <a:solidFill>
                  <a:schemeClr val="tx1"/>
                </a:solidFill>
              </a:rPr>
              <a:t>Plants capture carbon from the air.</a:t>
            </a:r>
          </a:p>
          <a:p>
            <a:pPr marL="0" indent="0" algn="ctr">
              <a:buNone/>
            </a:pPr>
            <a:endParaRPr lang="en-US" sz="5400" b="1" dirty="0">
              <a:solidFill>
                <a:schemeClr val="tx1"/>
              </a:solidFill>
            </a:endParaRPr>
          </a:p>
          <a:p>
            <a:pPr marL="0" indent="0" algn="ctr">
              <a:buNone/>
            </a:pPr>
            <a:r>
              <a:rPr lang="en-US" sz="5400" b="1" dirty="0" smtClean="0">
                <a:solidFill>
                  <a:schemeClr val="tx1"/>
                </a:solidFill>
              </a:rPr>
              <a:t>We can harness solar energy for diesel engines as part of this natural cycle,</a:t>
            </a:r>
          </a:p>
          <a:p>
            <a:pPr marL="0" indent="0" algn="ctr">
              <a:buNone/>
            </a:pPr>
            <a:r>
              <a:rPr lang="en-US" sz="5400" b="1" dirty="0" smtClean="0">
                <a:solidFill>
                  <a:schemeClr val="tx1"/>
                </a:solidFill>
              </a:rPr>
              <a:t>and we can do it efficiently.</a:t>
            </a:r>
            <a:endParaRPr lang="en-US" sz="5400" b="1" dirty="0">
              <a:solidFill>
                <a:schemeClr val="tx1"/>
              </a:solidFill>
            </a:endParaRPr>
          </a:p>
          <a:p>
            <a:pPr marL="0" indent="0">
              <a:buNone/>
            </a:pPr>
            <a:endParaRPr lang="en-US" sz="5400" dirty="0">
              <a:solidFill>
                <a:schemeClr val="tx1"/>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DF45103-7C5D-4237-81BB-FE0F54D69951}" type="slidenum">
              <a:rPr lang="en-US" smtClean="0"/>
              <a:pPr/>
              <a:t>6</a:t>
            </a:fld>
            <a:endParaRPr lang="en-US"/>
          </a:p>
        </p:txBody>
      </p:sp>
    </p:spTree>
    <p:extLst>
      <p:ext uri="{BB962C8B-B14F-4D97-AF65-F5344CB8AC3E}">
        <p14:creationId xmlns:p14="http://schemas.microsoft.com/office/powerpoint/2010/main" val="955143757"/>
      </p:ext>
    </p:extLst>
  </p:cSld>
  <p:clrMapOvr>
    <a:masterClrMapping/>
  </p:clrMapOvr>
  <p:transition spd="med">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Biodiesel has the best </a:t>
            </a:r>
            <a:r>
              <a:rPr lang="en-US" smtClean="0"/>
              <a:t>energy balance.</a:t>
            </a:r>
            <a:endParaRPr lang="en-US" dirty="0" smtClean="0"/>
          </a:p>
          <a:p>
            <a:endParaRPr lang="en-US" dirty="0" smtClean="0"/>
          </a:p>
          <a:p>
            <a:r>
              <a:rPr lang="en-US" dirty="0" smtClean="0"/>
              <a:t>Every unit of fossil energy put into producing biodiesel, yields 5.5 units of usable energy.</a:t>
            </a:r>
          </a:p>
          <a:p>
            <a:endParaRPr lang="en-US" dirty="0" smtClean="0"/>
          </a:p>
          <a:p>
            <a:r>
              <a:rPr lang="en-US" dirty="0" smtClean="0"/>
              <a:t>Biodiesel reduces GHG emission by 85-89%*</a:t>
            </a:r>
            <a:endParaRPr lang="en-US" dirty="0"/>
          </a:p>
        </p:txBody>
      </p:sp>
      <p:sp>
        <p:nvSpPr>
          <p:cNvPr id="4" name="Footer Placeholder 3"/>
          <p:cNvSpPr>
            <a:spLocks noGrp="1"/>
          </p:cNvSpPr>
          <p:nvPr>
            <p:ph type="ftr" sz="quarter" idx="11"/>
          </p:nvPr>
        </p:nvSpPr>
        <p:spPr/>
        <p:txBody>
          <a:bodyPr/>
          <a:lstStyle/>
          <a:p>
            <a:pPr marL="285750" indent="-285750">
              <a:buFont typeface="Arial" charset="0"/>
              <a:buChar char="•"/>
              <a:defRPr/>
            </a:pPr>
            <a:r>
              <a:rPr lang="en-US" dirty="0" smtClean="0">
                <a:solidFill>
                  <a:prstClr val="black">
                    <a:tint val="75000"/>
                  </a:prstClr>
                </a:solidFill>
              </a:rPr>
              <a:t>85-86% per USEPA</a:t>
            </a:r>
          </a:p>
          <a:p>
            <a:pPr marL="285750" indent="-285750">
              <a:buFont typeface="Arial" charset="0"/>
              <a:buChar char="•"/>
              <a:defRPr/>
            </a:pPr>
            <a:r>
              <a:rPr lang="en-US" dirty="0" smtClean="0">
                <a:solidFill>
                  <a:prstClr val="black">
                    <a:tint val="75000"/>
                  </a:prstClr>
                </a:solidFill>
              </a:rPr>
              <a:t>89% per Argonne </a:t>
            </a:r>
            <a:r>
              <a:rPr lang="en-US" dirty="0">
                <a:solidFill>
                  <a:prstClr val="black">
                    <a:tint val="75000"/>
                  </a:prstClr>
                </a:solidFill>
              </a:rPr>
              <a:t>N</a:t>
            </a:r>
            <a:r>
              <a:rPr lang="en-US" dirty="0" smtClean="0">
                <a:solidFill>
                  <a:prstClr val="black">
                    <a:tint val="75000"/>
                  </a:prstClr>
                </a:solidFill>
              </a:rPr>
              <a:t>ational Laboratory</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DF45103-7C5D-4237-81BB-FE0F54D69951}" type="slidenum">
              <a:rPr lang="en-US" smtClean="0"/>
              <a:pPr/>
              <a:t>7</a:t>
            </a:fld>
            <a:endParaRPr lang="en-US"/>
          </a:p>
        </p:txBody>
      </p:sp>
    </p:spTree>
    <p:extLst>
      <p:ext uri="{BB962C8B-B14F-4D97-AF65-F5344CB8AC3E}">
        <p14:creationId xmlns:p14="http://schemas.microsoft.com/office/powerpoint/2010/main" val="3017386676"/>
      </p:ext>
    </p:extLst>
  </p:cSld>
  <p:clrMapOvr>
    <a:masterClrMapping/>
  </p:clrMapOvr>
  <p:transition spd="med">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863600" y="1143014"/>
            <a:ext cx="10896600" cy="1524001"/>
          </a:xfrm>
        </p:spPr>
        <p:txBody>
          <a:bodyPr>
            <a:normAutofit/>
          </a:bodyPr>
          <a:lstStyle/>
          <a:p>
            <a:pPr algn="ctr" eaLnBrk="1" hangingPunct="1"/>
            <a:r>
              <a:rPr lang="en-US" dirty="0" smtClean="0"/>
              <a:t>Biodiesel Lowers Emissions</a:t>
            </a:r>
          </a:p>
        </p:txBody>
      </p:sp>
      <p:graphicFrame>
        <p:nvGraphicFramePr>
          <p:cNvPr id="387075" name="Group 3"/>
          <p:cNvGraphicFramePr>
            <a:graphicFrameLocks noGrp="1"/>
          </p:cNvGraphicFramePr>
          <p:nvPr>
            <p:ph type="tbl" idx="1"/>
            <p:extLst>
              <p:ext uri="{D42A27DB-BD31-4B8C-83A1-F6EECF244321}">
                <p14:modId xmlns:p14="http://schemas.microsoft.com/office/powerpoint/2010/main" val="3544628735"/>
              </p:ext>
            </p:extLst>
          </p:nvPr>
        </p:nvGraphicFramePr>
        <p:xfrm>
          <a:off x="863614" y="3429001"/>
          <a:ext cx="11277601" cy="5649068"/>
        </p:xfrm>
        <a:graphic>
          <a:graphicData uri="http://schemas.openxmlformats.org/drawingml/2006/table">
            <a:tbl>
              <a:tblPr/>
              <a:tblGrid>
                <a:gridCol w="6355913"/>
                <a:gridCol w="1861057"/>
                <a:gridCol w="1513121"/>
                <a:gridCol w="1547510"/>
              </a:tblGrid>
              <a:tr h="1018809">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pitchFamily="2" charset="2"/>
                        <a:buNone/>
                        <a:tabLst/>
                      </a:pPr>
                      <a:r>
                        <a:rPr kumimoji="0" lang="en-US" sz="4300" b="1" i="0" u="none" strike="noStrike" cap="none" normalizeH="0" baseline="0" dirty="0" smtClean="0">
                          <a:ln>
                            <a:noFill/>
                          </a:ln>
                          <a:solidFill>
                            <a:schemeClr val="tx1"/>
                          </a:solidFill>
                          <a:effectLst/>
                          <a:latin typeface="Tahoma" pitchFamily="34" charset="0"/>
                        </a:rPr>
                        <a:t>Emission Type</a:t>
                      </a:r>
                    </a:p>
                  </a:txBody>
                  <a:tcPr marL="121897" marR="121897" marT="60949" marB="60949" horzOverflow="overflow">
                    <a:lnL cap="flat">
                      <a:noFill/>
                    </a:lnL>
                    <a:lnR w="12700" cap="flat" cmpd="sng" algn="ctr">
                      <a:solidFill>
                        <a:schemeClr val="tx1"/>
                      </a:solidFill>
                      <a:prstDash val="solid"/>
                      <a:round/>
                      <a:headEnd type="none" w="sm" len="sm"/>
                      <a:tailEnd type="none" w="sm" len="sm"/>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pitchFamily="2" charset="2"/>
                        <a:buNone/>
                        <a:tabLst/>
                      </a:pPr>
                      <a:r>
                        <a:rPr kumimoji="0" lang="en-US" sz="4300" b="1" i="0" u="none" strike="noStrike" cap="none" normalizeH="0" baseline="0" dirty="0" smtClean="0">
                          <a:ln>
                            <a:noFill/>
                          </a:ln>
                          <a:solidFill>
                            <a:schemeClr val="tx1"/>
                          </a:solidFill>
                          <a:effectLst/>
                          <a:latin typeface="Tahoma" pitchFamily="34" charset="0"/>
                        </a:rPr>
                        <a:t>B100</a:t>
                      </a:r>
                    </a:p>
                  </a:txBody>
                  <a:tcPr marL="121897" marR="121897" marT="60949" marB="6094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pitchFamily="2" charset="2"/>
                        <a:buNone/>
                        <a:tabLst/>
                      </a:pPr>
                      <a:r>
                        <a:rPr kumimoji="0" lang="en-US" sz="4300" b="1" i="0" u="none" strike="noStrike" cap="none" normalizeH="0" baseline="0" dirty="0" smtClean="0">
                          <a:ln>
                            <a:noFill/>
                          </a:ln>
                          <a:solidFill>
                            <a:schemeClr val="tx1"/>
                          </a:solidFill>
                          <a:effectLst/>
                          <a:latin typeface="Tahoma" pitchFamily="34" charset="0"/>
                        </a:rPr>
                        <a:t>B20</a:t>
                      </a:r>
                    </a:p>
                  </a:txBody>
                  <a:tcPr marL="121897" marR="121897" marT="60949" marB="6094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pitchFamily="2" charset="2"/>
                        <a:buNone/>
                        <a:tabLst/>
                      </a:pPr>
                      <a:r>
                        <a:rPr kumimoji="0" lang="en-US" sz="4300" b="1" i="0" u="none" strike="noStrike" cap="none" normalizeH="0" baseline="0" dirty="0" smtClean="0">
                          <a:ln>
                            <a:noFill/>
                          </a:ln>
                          <a:solidFill>
                            <a:schemeClr val="tx1"/>
                          </a:solidFill>
                          <a:effectLst/>
                          <a:latin typeface="Tahoma" pitchFamily="34" charset="0"/>
                        </a:rPr>
                        <a:t>B2</a:t>
                      </a:r>
                    </a:p>
                  </a:txBody>
                  <a:tcPr marL="121897" marR="121897" marT="60949" marB="60949" horzOverflow="overflow">
                    <a:lnL w="12700" cap="flat" cmpd="sng" algn="ctr">
                      <a:solidFill>
                        <a:schemeClr val="tx1"/>
                      </a:solidFill>
                      <a:prstDash val="solid"/>
                      <a:round/>
                      <a:headEnd type="none" w="sm" len="sm"/>
                      <a:tailEnd type="none" w="sm" len="sm"/>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r>
              <a:tr h="886191">
                <a:tc>
                  <a:txBody>
                    <a:bodyPr/>
                    <a:lstStyle/>
                    <a:p>
                      <a:pPr marL="0" marR="0" lvl="0" indent="0" algn="l" defTabSz="914400" rtl="0" eaLnBrk="1" fontAlgn="base" latinLnBrk="0" hangingPunct="1">
                        <a:lnSpc>
                          <a:spcPct val="100000"/>
                        </a:lnSpc>
                        <a:spcBef>
                          <a:spcPct val="20000"/>
                        </a:spcBef>
                        <a:spcAft>
                          <a:spcPct val="0"/>
                        </a:spcAft>
                        <a:buClr>
                          <a:schemeClr val="tx2"/>
                        </a:buClr>
                        <a:buSzPct val="65000"/>
                        <a:buFont typeface="Wingdings" pitchFamily="2" charset="2"/>
                        <a:buNone/>
                        <a:tabLst/>
                      </a:pPr>
                      <a:r>
                        <a:rPr kumimoji="0" lang="en-US" sz="3600" b="0" i="0" u="none" strike="noStrike" cap="none" normalizeH="0" baseline="0" dirty="0" smtClean="0">
                          <a:ln>
                            <a:noFill/>
                          </a:ln>
                          <a:solidFill>
                            <a:schemeClr val="tx1"/>
                          </a:solidFill>
                          <a:effectLst/>
                          <a:latin typeface="Tahoma" pitchFamily="34" charset="0"/>
                        </a:rPr>
                        <a:t>Total Unburned Hydrocarbons</a:t>
                      </a:r>
                    </a:p>
                  </a:txBody>
                  <a:tcPr marL="121897" marR="121897" marT="60949" marB="60949" horzOverflow="overflow">
                    <a:lnL cap="flat">
                      <a:noFill/>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pitchFamily="2" charset="2"/>
                        <a:buNone/>
                        <a:tabLst/>
                      </a:pPr>
                      <a:r>
                        <a:rPr kumimoji="0" lang="en-US" sz="3700" b="0" i="0" u="none" strike="noStrike" cap="none" normalizeH="0" baseline="0" dirty="0" smtClean="0">
                          <a:ln>
                            <a:noFill/>
                          </a:ln>
                          <a:solidFill>
                            <a:schemeClr val="tx1"/>
                          </a:solidFill>
                          <a:effectLst/>
                          <a:latin typeface="Tahoma" pitchFamily="34" charset="0"/>
                        </a:rPr>
                        <a:t>-67%</a:t>
                      </a:r>
                    </a:p>
                  </a:txBody>
                  <a:tcPr marL="121897" marR="121897" marT="60949" marB="6094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pitchFamily="2" charset="2"/>
                        <a:buNone/>
                        <a:tabLst/>
                      </a:pPr>
                      <a:r>
                        <a:rPr kumimoji="0" lang="en-US" sz="3700" b="0" i="0" u="none" strike="noStrike" cap="none" normalizeH="0" baseline="0" dirty="0" smtClean="0">
                          <a:ln>
                            <a:noFill/>
                          </a:ln>
                          <a:solidFill>
                            <a:schemeClr val="tx1"/>
                          </a:solidFill>
                          <a:effectLst/>
                          <a:latin typeface="Tahoma" pitchFamily="34" charset="0"/>
                        </a:rPr>
                        <a:t>-20%</a:t>
                      </a:r>
                    </a:p>
                  </a:txBody>
                  <a:tcPr marL="121897" marR="121897" marT="60949" marB="6094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pitchFamily="2" charset="2"/>
                        <a:buNone/>
                        <a:tabLst/>
                      </a:pPr>
                      <a:r>
                        <a:rPr kumimoji="0" lang="en-US" sz="3700" b="0" i="0" u="none" strike="noStrike" cap="none" normalizeH="0" baseline="0" dirty="0" smtClean="0">
                          <a:ln>
                            <a:noFill/>
                          </a:ln>
                          <a:solidFill>
                            <a:schemeClr val="tx1"/>
                          </a:solidFill>
                          <a:effectLst/>
                          <a:latin typeface="Tahoma" pitchFamily="34" charset="0"/>
                        </a:rPr>
                        <a:t>-2.2%</a:t>
                      </a:r>
                    </a:p>
                  </a:txBody>
                  <a:tcPr marL="121897" marR="121897" marT="60949" marB="60949" horzOverflow="overflow">
                    <a:lnL w="12700" cap="flat" cmpd="sng" algn="ctr">
                      <a:solidFill>
                        <a:schemeClr val="tx1"/>
                      </a:solidFill>
                      <a:prstDash val="solid"/>
                      <a:round/>
                      <a:headEnd type="none" w="sm" len="sm"/>
                      <a:tailEnd type="none" w="sm" len="sm"/>
                    </a:lnL>
                    <a:lnR cap="flat">
                      <a:noFill/>
                    </a:lnR>
                    <a:lnT w="12700" cap="flat" cmpd="sng" algn="ctr">
                      <a:solidFill>
                        <a:schemeClr val="tx1"/>
                      </a:solidFill>
                      <a:prstDash val="solid"/>
                      <a:round/>
                      <a:headEnd type="none" w="med" len="med"/>
                      <a:tailEnd type="none" w="med" len="med"/>
                    </a:lnT>
                    <a:lnB>
                      <a:noFill/>
                    </a:lnB>
                    <a:lnTlToBr>
                      <a:noFill/>
                    </a:lnTlToBr>
                    <a:lnBlToTr>
                      <a:noFill/>
                    </a:lnBlToTr>
                    <a:noFill/>
                  </a:tcPr>
                </a:tc>
              </a:tr>
              <a:tr h="914401">
                <a:tc>
                  <a:txBody>
                    <a:bodyPr/>
                    <a:lstStyle/>
                    <a:p>
                      <a:pPr marL="0" marR="0" lvl="0" indent="0" algn="l" defTabSz="914400" rtl="0" eaLnBrk="1" fontAlgn="base" latinLnBrk="0" hangingPunct="1">
                        <a:lnSpc>
                          <a:spcPct val="100000"/>
                        </a:lnSpc>
                        <a:spcBef>
                          <a:spcPct val="20000"/>
                        </a:spcBef>
                        <a:spcAft>
                          <a:spcPct val="0"/>
                        </a:spcAft>
                        <a:buClr>
                          <a:schemeClr val="tx2"/>
                        </a:buClr>
                        <a:buSzPct val="65000"/>
                        <a:buFont typeface="Wingdings" pitchFamily="2" charset="2"/>
                        <a:buNone/>
                        <a:tabLst/>
                      </a:pPr>
                      <a:r>
                        <a:rPr kumimoji="0" lang="en-US" sz="3700" b="0" i="0" u="none" strike="noStrike" cap="none" normalizeH="0" baseline="0" dirty="0" smtClean="0">
                          <a:ln>
                            <a:noFill/>
                          </a:ln>
                          <a:solidFill>
                            <a:schemeClr val="tx1"/>
                          </a:solidFill>
                          <a:effectLst/>
                          <a:latin typeface="Tahoma" pitchFamily="34" charset="0"/>
                        </a:rPr>
                        <a:t>Carbon Monoxide</a:t>
                      </a:r>
                    </a:p>
                  </a:txBody>
                  <a:tcPr marL="121897" marR="121897" marT="60949" marB="60949" horzOverflow="overflow">
                    <a:lnL cap="flat">
                      <a:noFill/>
                    </a:lnL>
                    <a:lnR w="12700" cap="flat" cmpd="sng" algn="ctr">
                      <a:solidFill>
                        <a:schemeClr val="tx1"/>
                      </a:solidFill>
                      <a:prstDash val="solid"/>
                      <a:round/>
                      <a:headEnd type="none" w="sm" len="sm"/>
                      <a:tailEnd type="none" w="sm" len="sm"/>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pitchFamily="2" charset="2"/>
                        <a:buNone/>
                        <a:tabLst/>
                      </a:pPr>
                      <a:r>
                        <a:rPr kumimoji="0" lang="en-US" sz="3700" b="0" i="0" u="none" strike="noStrike" cap="none" normalizeH="0" baseline="0" dirty="0" smtClean="0">
                          <a:ln>
                            <a:noFill/>
                          </a:ln>
                          <a:solidFill>
                            <a:schemeClr val="tx1"/>
                          </a:solidFill>
                          <a:effectLst/>
                          <a:latin typeface="Tahoma" pitchFamily="34" charset="0"/>
                        </a:rPr>
                        <a:t>-48%</a:t>
                      </a:r>
                    </a:p>
                  </a:txBody>
                  <a:tcPr marL="121897" marR="121897" marT="60949" marB="6094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pitchFamily="2" charset="2"/>
                        <a:buNone/>
                        <a:tabLst/>
                      </a:pPr>
                      <a:r>
                        <a:rPr kumimoji="0" lang="en-US" sz="3700" b="0" i="0" u="none" strike="noStrike" cap="none" normalizeH="0" baseline="0" dirty="0" smtClean="0">
                          <a:ln>
                            <a:noFill/>
                          </a:ln>
                          <a:solidFill>
                            <a:schemeClr val="tx1"/>
                          </a:solidFill>
                          <a:effectLst/>
                          <a:latin typeface="Tahoma" pitchFamily="34" charset="0"/>
                        </a:rPr>
                        <a:t>-12%</a:t>
                      </a:r>
                    </a:p>
                  </a:txBody>
                  <a:tcPr marL="121897" marR="121897" marT="60949" marB="6094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pitchFamily="2" charset="2"/>
                        <a:buNone/>
                        <a:tabLst/>
                      </a:pPr>
                      <a:r>
                        <a:rPr kumimoji="0" lang="en-US" sz="3700" b="0" i="0" u="none" strike="noStrike" cap="none" normalizeH="0" baseline="0" dirty="0" smtClean="0">
                          <a:ln>
                            <a:noFill/>
                          </a:ln>
                          <a:solidFill>
                            <a:schemeClr val="tx1"/>
                          </a:solidFill>
                          <a:effectLst/>
                          <a:latin typeface="Tahoma" pitchFamily="34" charset="0"/>
                        </a:rPr>
                        <a:t>-1.3%</a:t>
                      </a:r>
                    </a:p>
                  </a:txBody>
                  <a:tcPr marL="121897" marR="121897" marT="60949" marB="60949" horzOverflow="overflow">
                    <a:lnL w="12700" cap="flat" cmpd="sng" algn="ctr">
                      <a:solidFill>
                        <a:schemeClr val="tx1"/>
                      </a:solidFill>
                      <a:prstDash val="solid"/>
                      <a:round/>
                      <a:headEnd type="none" w="sm" len="sm"/>
                      <a:tailEnd type="none" w="sm" len="sm"/>
                    </a:lnL>
                    <a:lnR cap="flat">
                      <a:noFill/>
                    </a:lnR>
                    <a:lnT>
                      <a:noFill/>
                    </a:lnT>
                    <a:lnB>
                      <a:noFill/>
                    </a:lnB>
                    <a:lnTlToBr>
                      <a:noFill/>
                    </a:lnTlToBr>
                    <a:lnBlToTr>
                      <a:noFill/>
                    </a:lnBlToTr>
                    <a:noFill/>
                  </a:tcPr>
                </a:tc>
              </a:tr>
              <a:tr h="838199">
                <a:tc>
                  <a:txBody>
                    <a:bodyPr/>
                    <a:lstStyle/>
                    <a:p>
                      <a:pPr marL="0" marR="0" lvl="0" indent="0" algn="l" defTabSz="914400" rtl="0" eaLnBrk="1" fontAlgn="base" latinLnBrk="0" hangingPunct="1">
                        <a:lnSpc>
                          <a:spcPct val="100000"/>
                        </a:lnSpc>
                        <a:spcBef>
                          <a:spcPct val="20000"/>
                        </a:spcBef>
                        <a:spcAft>
                          <a:spcPct val="0"/>
                        </a:spcAft>
                        <a:buClr>
                          <a:schemeClr val="tx2"/>
                        </a:buClr>
                        <a:buSzPct val="65000"/>
                        <a:buFont typeface="Wingdings" pitchFamily="2" charset="2"/>
                        <a:buNone/>
                        <a:tabLst/>
                      </a:pPr>
                      <a:r>
                        <a:rPr kumimoji="0" lang="en-US" sz="3700" b="0" i="0" u="none" strike="noStrike" cap="none" normalizeH="0" baseline="0" dirty="0" smtClean="0">
                          <a:ln>
                            <a:noFill/>
                          </a:ln>
                          <a:solidFill>
                            <a:schemeClr val="tx1"/>
                          </a:solidFill>
                          <a:effectLst/>
                          <a:latin typeface="Tahoma" pitchFamily="34" charset="0"/>
                        </a:rPr>
                        <a:t>Particulate Matter</a:t>
                      </a:r>
                    </a:p>
                  </a:txBody>
                  <a:tcPr marL="121897" marR="121897" marT="60949" marB="60949" horzOverflow="overflow">
                    <a:lnL cap="flat">
                      <a:noFill/>
                    </a:lnL>
                    <a:lnR w="12700" cap="flat" cmpd="sng" algn="ctr">
                      <a:solidFill>
                        <a:schemeClr val="tx1"/>
                      </a:solidFill>
                      <a:prstDash val="solid"/>
                      <a:round/>
                      <a:headEnd type="none" w="sm" len="sm"/>
                      <a:tailEnd type="none" w="sm" len="sm"/>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pitchFamily="2" charset="2"/>
                        <a:buNone/>
                        <a:tabLst/>
                      </a:pPr>
                      <a:r>
                        <a:rPr kumimoji="0" lang="en-US" sz="3700" b="0" i="0" u="none" strike="noStrike" cap="none" normalizeH="0" baseline="0" dirty="0" smtClean="0">
                          <a:ln>
                            <a:noFill/>
                          </a:ln>
                          <a:solidFill>
                            <a:schemeClr val="tx1"/>
                          </a:solidFill>
                          <a:effectLst/>
                          <a:latin typeface="Tahoma" pitchFamily="34" charset="0"/>
                        </a:rPr>
                        <a:t>-47%</a:t>
                      </a:r>
                    </a:p>
                  </a:txBody>
                  <a:tcPr marL="121897" marR="121897" marT="60949" marB="6094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pitchFamily="2" charset="2"/>
                        <a:buNone/>
                        <a:tabLst/>
                      </a:pPr>
                      <a:r>
                        <a:rPr kumimoji="0" lang="en-US" sz="3700" b="0" i="0" u="none" strike="noStrike" cap="none" normalizeH="0" baseline="0" dirty="0" smtClean="0">
                          <a:ln>
                            <a:noFill/>
                          </a:ln>
                          <a:solidFill>
                            <a:schemeClr val="tx1"/>
                          </a:solidFill>
                          <a:effectLst/>
                          <a:latin typeface="Tahoma" pitchFamily="34" charset="0"/>
                        </a:rPr>
                        <a:t>-12%</a:t>
                      </a:r>
                    </a:p>
                  </a:txBody>
                  <a:tcPr marL="121897" marR="121897" marT="60949" marB="6094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pitchFamily="2" charset="2"/>
                        <a:buNone/>
                        <a:tabLst/>
                      </a:pPr>
                      <a:r>
                        <a:rPr kumimoji="0" lang="en-US" sz="3700" b="0" i="0" u="none" strike="noStrike" cap="none" normalizeH="0" baseline="0" dirty="0" smtClean="0">
                          <a:ln>
                            <a:noFill/>
                          </a:ln>
                          <a:solidFill>
                            <a:schemeClr val="tx1"/>
                          </a:solidFill>
                          <a:effectLst/>
                          <a:latin typeface="Tahoma" pitchFamily="34" charset="0"/>
                        </a:rPr>
                        <a:t>-1.3%</a:t>
                      </a:r>
                    </a:p>
                  </a:txBody>
                  <a:tcPr marL="121897" marR="121897" marT="60949" marB="60949" horzOverflow="overflow">
                    <a:lnL w="12700" cap="flat" cmpd="sng" algn="ctr">
                      <a:solidFill>
                        <a:schemeClr val="tx1"/>
                      </a:solidFill>
                      <a:prstDash val="solid"/>
                      <a:round/>
                      <a:headEnd type="none" w="sm" len="sm"/>
                      <a:tailEnd type="none" w="sm" len="sm"/>
                    </a:lnL>
                    <a:lnR cap="flat">
                      <a:noFill/>
                    </a:lnR>
                    <a:lnT>
                      <a:noFill/>
                    </a:lnT>
                    <a:lnB>
                      <a:noFill/>
                    </a:lnB>
                    <a:lnTlToBr>
                      <a:noFill/>
                    </a:lnTlToBr>
                    <a:lnBlToTr>
                      <a:noFill/>
                    </a:lnBlToTr>
                    <a:noFill/>
                  </a:tcPr>
                </a:tc>
              </a:tr>
              <a:tr h="1127738">
                <a:tc>
                  <a:txBody>
                    <a:bodyPr/>
                    <a:lstStyle/>
                    <a:p>
                      <a:pPr marL="0" marR="0" lvl="0" indent="0" algn="l" defTabSz="914400" rtl="0" eaLnBrk="1" fontAlgn="base" latinLnBrk="0" hangingPunct="1">
                        <a:lnSpc>
                          <a:spcPct val="100000"/>
                        </a:lnSpc>
                        <a:spcBef>
                          <a:spcPct val="20000"/>
                        </a:spcBef>
                        <a:spcAft>
                          <a:spcPct val="0"/>
                        </a:spcAft>
                        <a:buClr>
                          <a:schemeClr val="tx2"/>
                        </a:buClr>
                        <a:buSzPct val="65000"/>
                        <a:buFont typeface="Wingdings" pitchFamily="2" charset="2"/>
                        <a:buNone/>
                        <a:tabLst/>
                      </a:pPr>
                      <a:r>
                        <a:rPr kumimoji="0" lang="en-US" sz="3300" b="0" i="0" u="none" strike="noStrike" cap="none" normalizeH="0" baseline="0" dirty="0" smtClean="0">
                          <a:ln>
                            <a:noFill/>
                          </a:ln>
                          <a:solidFill>
                            <a:schemeClr val="tx1"/>
                          </a:solidFill>
                          <a:effectLst/>
                          <a:latin typeface="Tahoma" pitchFamily="34" charset="0"/>
                        </a:rPr>
                        <a:t>Polycyclic Aromatic Hydrocarbons</a:t>
                      </a:r>
                    </a:p>
                  </a:txBody>
                  <a:tcPr marL="121897" marR="121897" marT="60949" marB="60949" horzOverflow="overflow">
                    <a:lnL cap="flat">
                      <a:noFill/>
                    </a:lnL>
                    <a:lnR w="12700" cap="flat" cmpd="sng" algn="ctr">
                      <a:solidFill>
                        <a:schemeClr val="tx1"/>
                      </a:solidFill>
                      <a:prstDash val="solid"/>
                      <a:round/>
                      <a:headEnd type="none" w="sm" len="sm"/>
                      <a:tailEnd type="none" w="sm" len="sm"/>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pitchFamily="2" charset="2"/>
                        <a:buNone/>
                        <a:tabLst/>
                      </a:pPr>
                      <a:r>
                        <a:rPr kumimoji="0" lang="en-US" sz="3700" b="0" i="0" u="none" strike="noStrike" cap="none" normalizeH="0" baseline="0" dirty="0" smtClean="0">
                          <a:ln>
                            <a:noFill/>
                          </a:ln>
                          <a:solidFill>
                            <a:schemeClr val="tx1"/>
                          </a:solidFill>
                          <a:effectLst/>
                          <a:latin typeface="Tahoma" pitchFamily="34" charset="0"/>
                        </a:rPr>
                        <a:t>-80%</a:t>
                      </a:r>
                    </a:p>
                  </a:txBody>
                  <a:tcPr marL="121897" marR="121897" marT="60949" marB="6094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pitchFamily="2" charset="2"/>
                        <a:buNone/>
                        <a:tabLst/>
                      </a:pPr>
                      <a:r>
                        <a:rPr kumimoji="0" lang="en-US" sz="3700" b="0" i="0" u="none" strike="noStrike" cap="none" normalizeH="0" baseline="0" dirty="0" smtClean="0">
                          <a:ln>
                            <a:noFill/>
                          </a:ln>
                          <a:solidFill>
                            <a:schemeClr val="tx1"/>
                          </a:solidFill>
                          <a:effectLst/>
                          <a:latin typeface="Tahoma" pitchFamily="34" charset="0"/>
                        </a:rPr>
                        <a:t>-13%</a:t>
                      </a:r>
                    </a:p>
                  </a:txBody>
                  <a:tcPr marL="121897" marR="121897" marT="60949" marB="6094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pitchFamily="2" charset="2"/>
                        <a:buNone/>
                        <a:tabLst/>
                      </a:pPr>
                      <a:r>
                        <a:rPr kumimoji="0" lang="en-US" sz="3700" b="0" i="0" u="none" strike="noStrike" cap="none" normalizeH="0" baseline="0" dirty="0" smtClean="0">
                          <a:ln>
                            <a:noFill/>
                          </a:ln>
                          <a:solidFill>
                            <a:schemeClr val="tx1"/>
                          </a:solidFill>
                          <a:effectLst/>
                          <a:latin typeface="Tahoma" pitchFamily="34" charset="0"/>
                        </a:rPr>
                        <a:t>-1.3%</a:t>
                      </a:r>
                    </a:p>
                  </a:txBody>
                  <a:tcPr marL="121897" marR="121897" marT="60949" marB="60949" horzOverflow="overflow">
                    <a:lnL w="12700" cap="flat" cmpd="sng" algn="ctr">
                      <a:solidFill>
                        <a:schemeClr val="tx1"/>
                      </a:solidFill>
                      <a:prstDash val="solid"/>
                      <a:round/>
                      <a:headEnd type="none" w="sm" len="sm"/>
                      <a:tailEnd type="none" w="sm" len="sm"/>
                    </a:lnL>
                    <a:lnR cap="flat">
                      <a:noFill/>
                    </a:lnR>
                    <a:lnT>
                      <a:noFill/>
                    </a:lnT>
                    <a:lnB cap="flat">
                      <a:noFill/>
                    </a:lnB>
                    <a:lnTlToBr>
                      <a:noFill/>
                    </a:lnTlToBr>
                    <a:lnBlToTr>
                      <a:noFill/>
                    </a:lnBlToTr>
                    <a:noFill/>
                  </a:tcPr>
                </a:tc>
              </a:tr>
              <a:tr h="863730">
                <a:tc>
                  <a:txBody>
                    <a:bodyPr/>
                    <a:lstStyle/>
                    <a:p>
                      <a:pPr marL="0" marR="0" lvl="0" indent="0" algn="l" defTabSz="914400" rtl="0" eaLnBrk="1" fontAlgn="base" latinLnBrk="0" hangingPunct="1">
                        <a:lnSpc>
                          <a:spcPct val="100000"/>
                        </a:lnSpc>
                        <a:spcBef>
                          <a:spcPct val="20000"/>
                        </a:spcBef>
                        <a:spcAft>
                          <a:spcPct val="0"/>
                        </a:spcAft>
                        <a:buClr>
                          <a:schemeClr val="tx2"/>
                        </a:buClr>
                        <a:buSzPct val="65000"/>
                        <a:buFont typeface="Wingdings" pitchFamily="2" charset="2"/>
                        <a:buNone/>
                        <a:tabLst/>
                      </a:pPr>
                      <a:r>
                        <a:rPr kumimoji="0" lang="en-US" sz="3300" b="0" i="0" u="none" strike="noStrike" cap="none" normalizeH="0" baseline="0" dirty="0" smtClean="0">
                          <a:ln>
                            <a:noFill/>
                          </a:ln>
                          <a:solidFill>
                            <a:schemeClr val="tx1"/>
                          </a:solidFill>
                          <a:effectLst/>
                          <a:latin typeface="Tahoma" pitchFamily="34" charset="0"/>
                        </a:rPr>
                        <a:t>Lifecycle Carbon Dioxide</a:t>
                      </a:r>
                    </a:p>
                  </a:txBody>
                  <a:tcPr marL="121897" marR="121897" marT="60949" marB="60949" horzOverflow="overflow">
                    <a:lnL cap="flat">
                      <a:noFill/>
                    </a:lnL>
                    <a:lnR w="12700" cap="flat" cmpd="sng" algn="ctr">
                      <a:solidFill>
                        <a:schemeClr val="tx1"/>
                      </a:solidFill>
                      <a:prstDash val="solid"/>
                      <a:round/>
                      <a:headEnd type="none" w="sm" len="sm"/>
                      <a:tailEnd type="none" w="sm" len="sm"/>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pitchFamily="2" charset="2"/>
                        <a:buNone/>
                        <a:tabLst/>
                      </a:pPr>
                      <a:r>
                        <a:rPr kumimoji="0" lang="en-US" sz="3700" b="0" i="0" u="none" strike="noStrike" cap="none" normalizeH="0" baseline="0" dirty="0" smtClean="0">
                          <a:ln>
                            <a:noFill/>
                          </a:ln>
                          <a:solidFill>
                            <a:schemeClr val="tx1"/>
                          </a:solidFill>
                          <a:effectLst/>
                          <a:latin typeface="Tahoma" pitchFamily="34" charset="0"/>
                        </a:rPr>
                        <a:t>-85%</a:t>
                      </a:r>
                    </a:p>
                  </a:txBody>
                  <a:tcPr marL="121897" marR="121897" marT="60949" marB="6094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pitchFamily="2" charset="2"/>
                        <a:buNone/>
                        <a:tabLst/>
                      </a:pPr>
                      <a:r>
                        <a:rPr kumimoji="0" lang="en-US" sz="3700" b="0" i="0" u="none" strike="noStrike" cap="none" normalizeH="0" baseline="0" dirty="0" smtClean="0">
                          <a:ln>
                            <a:noFill/>
                          </a:ln>
                          <a:solidFill>
                            <a:schemeClr val="tx1"/>
                          </a:solidFill>
                          <a:effectLst/>
                          <a:latin typeface="Tahoma" pitchFamily="34" charset="0"/>
                        </a:rPr>
                        <a:t>-17%</a:t>
                      </a:r>
                    </a:p>
                  </a:txBody>
                  <a:tcPr marL="121897" marR="121897" marT="60949" marB="6094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pitchFamily="2" charset="2"/>
                        <a:buNone/>
                        <a:tabLst/>
                      </a:pPr>
                      <a:r>
                        <a:rPr kumimoji="0" lang="en-US" sz="3700" b="0" i="0" u="none" strike="noStrike" cap="none" normalizeH="0" baseline="0" dirty="0" smtClean="0">
                          <a:ln>
                            <a:noFill/>
                          </a:ln>
                          <a:solidFill>
                            <a:schemeClr val="tx1"/>
                          </a:solidFill>
                          <a:effectLst/>
                          <a:latin typeface="Tahoma" pitchFamily="34" charset="0"/>
                        </a:rPr>
                        <a:t>-1.7%</a:t>
                      </a:r>
                    </a:p>
                  </a:txBody>
                  <a:tcPr marL="121897" marR="121897" marT="60949" marB="60949" horzOverflow="overflow">
                    <a:lnL w="12700" cap="flat" cmpd="sng" algn="ctr">
                      <a:solidFill>
                        <a:schemeClr val="tx1"/>
                      </a:solidFill>
                      <a:prstDash val="solid"/>
                      <a:round/>
                      <a:headEnd type="none" w="sm" len="sm"/>
                      <a:tailEnd type="none" w="sm" len="sm"/>
                    </a:lnL>
                    <a:lnR cap="flat">
                      <a:noFill/>
                    </a:lnR>
                    <a:lnT>
                      <a:noFill/>
                    </a:lnT>
                    <a:lnB cap="flat">
                      <a:noFill/>
                    </a:lnB>
                    <a:lnTlToBr>
                      <a:noFill/>
                    </a:lnTlToBr>
                    <a:lnBlToTr>
                      <a:noFill/>
                    </a:lnBlToTr>
                    <a:noFill/>
                  </a:tcPr>
                </a:tc>
              </a:tr>
            </a:tbl>
          </a:graphicData>
        </a:graphic>
      </p:graphicFrame>
    </p:spTree>
    <p:extLst>
      <p:ext uri="{BB962C8B-B14F-4D97-AF65-F5344CB8AC3E}">
        <p14:creationId xmlns:p14="http://schemas.microsoft.com/office/powerpoint/2010/main" val="15573518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ChangeArrowheads="1"/>
          </p:cNvSpPr>
          <p:nvPr>
            <p:ph type="title" idx="4294967295"/>
          </p:nvPr>
        </p:nvSpPr>
        <p:spPr>
          <a:xfrm>
            <a:off x="4675861" y="0"/>
            <a:ext cx="8762435" cy="2133601"/>
          </a:xfrm>
        </p:spPr>
        <p:txBody>
          <a:bodyPr/>
          <a:lstStyle/>
          <a:p>
            <a:pPr eaLnBrk="1" hangingPunct="1"/>
            <a:r>
              <a:rPr lang="en-US" dirty="0" smtClean="0"/>
              <a:t> Better For Your Health</a:t>
            </a:r>
          </a:p>
        </p:txBody>
      </p:sp>
      <p:sp>
        <p:nvSpPr>
          <p:cNvPr id="46082" name="Rectangle 3"/>
          <p:cNvSpPr>
            <a:spLocks noGrp="1" noChangeArrowheads="1"/>
          </p:cNvSpPr>
          <p:nvPr>
            <p:ph type="body" idx="4294967295"/>
          </p:nvPr>
        </p:nvSpPr>
        <p:spPr>
          <a:xfrm>
            <a:off x="808285" y="1849123"/>
            <a:ext cx="10665742" cy="7118773"/>
          </a:xfrm>
        </p:spPr>
        <p:txBody>
          <a:bodyPr/>
          <a:lstStyle/>
          <a:p>
            <a:pPr eaLnBrk="1" hangingPunct="1"/>
            <a:r>
              <a:rPr lang="en-US" sz="4000" b="1" dirty="0">
                <a:solidFill>
                  <a:srgbClr val="008000"/>
                </a:solidFill>
              </a:rPr>
              <a:t>Biodiesel is:</a:t>
            </a:r>
          </a:p>
          <a:p>
            <a:pPr lvl="1" eaLnBrk="1" hangingPunct="1"/>
            <a:r>
              <a:rPr lang="en-US" sz="3400" b="1" dirty="0" smtClean="0"/>
              <a:t>Nontoxic</a:t>
            </a:r>
            <a:r>
              <a:rPr lang="en-US" sz="3400" dirty="0"/>
              <a:t>:</a:t>
            </a:r>
          </a:p>
          <a:p>
            <a:pPr lvl="2" eaLnBrk="1" hangingPunct="1"/>
            <a:r>
              <a:rPr lang="en-US" dirty="0" smtClean="0"/>
              <a:t>LD50 =17.4 g/Kg - less toxic than table salt</a:t>
            </a:r>
          </a:p>
          <a:p>
            <a:pPr lvl="2" eaLnBrk="1" hangingPunct="1"/>
            <a:r>
              <a:rPr lang="en-US" dirty="0" smtClean="0"/>
              <a:t>Skin irritation less than that of 4% soap and water solution</a:t>
            </a:r>
          </a:p>
          <a:p>
            <a:pPr lvl="1" eaLnBrk="1" hangingPunct="1"/>
            <a:r>
              <a:rPr lang="en-US" sz="3400" b="1" dirty="0"/>
              <a:t>Safer to handle:  </a:t>
            </a:r>
            <a:r>
              <a:rPr lang="en-US" sz="3400" dirty="0"/>
              <a:t>Flash point above 200 Degrees F, Non-Reactive, Non-Corrosive</a:t>
            </a:r>
          </a:p>
          <a:p>
            <a:pPr marL="650229" lvl="1" indent="0" eaLnBrk="1" hangingPunct="1">
              <a:buNone/>
            </a:pPr>
            <a:endParaRPr lang="en-US" sz="3400" dirty="0"/>
          </a:p>
          <a:p>
            <a:pPr eaLnBrk="1" hangingPunct="1"/>
            <a:endParaRPr lang="en-US" dirty="0" smtClean="0"/>
          </a:p>
          <a:p>
            <a:pPr eaLnBrk="1" hangingPunct="1"/>
            <a:endParaRPr lang="en-US" dirty="0" smtClean="0"/>
          </a:p>
          <a:p>
            <a:pPr eaLnBrk="1" hangingPunct="1"/>
            <a:endParaRPr lang="en-US" dirty="0" smtClean="0"/>
          </a:p>
        </p:txBody>
      </p:sp>
    </p:spTree>
    <p:extLst>
      <p:ext uri="{BB962C8B-B14F-4D97-AF65-F5344CB8AC3E}">
        <p14:creationId xmlns:p14="http://schemas.microsoft.com/office/powerpoint/2010/main" val="183308585"/>
      </p:ext>
    </p:extLst>
  </p:cSld>
  <p:clrMapOvr>
    <a:masterClrMapping/>
  </p:clrMapOvr>
  <p:transition spd="med">
    <p:fad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Title &amp; Bullets - 2 Column">
  <a:themeElements>
    <a:clrScheme name="">
      <a:dk1>
        <a:srgbClr val="4D4D4D"/>
      </a:dk1>
      <a:lt1>
        <a:srgbClr val="FFFFFF"/>
      </a:lt1>
      <a:dk2>
        <a:srgbClr val="000000"/>
      </a:dk2>
      <a:lt2>
        <a:srgbClr val="808080"/>
      </a:lt2>
      <a:accent1>
        <a:srgbClr val="D53E22"/>
      </a:accent1>
      <a:accent2>
        <a:srgbClr val="333399"/>
      </a:accent2>
      <a:accent3>
        <a:srgbClr val="FFFFFF"/>
      </a:accent3>
      <a:accent4>
        <a:srgbClr val="404040"/>
      </a:accent4>
      <a:accent5>
        <a:srgbClr val="E7AFAB"/>
      </a:accent5>
      <a:accent6>
        <a:srgbClr val="2D2D8A"/>
      </a:accent6>
      <a:hlink>
        <a:srgbClr val="009999"/>
      </a:hlink>
      <a:folHlink>
        <a:srgbClr val="99CC00"/>
      </a:folHlink>
    </a:clrScheme>
    <a:fontScheme name="Title &amp; Bullets - 2 Column">
      <a:majorFont>
        <a:latin typeface="Gill Sans Light"/>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D53E22"/>
        </a:solid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1066800" algn="l"/>
          </a:tabLst>
          <a:defRPr kumimoji="0" lang="en-US" sz="3200" b="0" i="0" u="none" strike="noStrike" cap="none" normalizeH="0" baseline="0" smtClean="0">
            <a:ln>
              <a:noFill/>
            </a:ln>
            <a:solidFill>
              <a:srgbClr val="4D4D4D"/>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solidFill>
          <a:srgbClr val="D53E22"/>
        </a:solid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1066800" algn="l"/>
          </a:tabLst>
          <a:defRPr kumimoji="0" lang="en-US" sz="3200" b="0" i="0" u="none" strike="noStrike" cap="none" normalizeH="0" baseline="0" smtClean="0">
            <a:ln>
              <a:noFill/>
            </a:ln>
            <a:solidFill>
              <a:srgbClr val="4D4D4D"/>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Weber Feedstock slides Jun 2010">
  <a:themeElements>
    <a:clrScheme name="Genesis">
      <a:dk1>
        <a:sysClr val="windowText" lastClr="000000"/>
      </a:dk1>
      <a:lt1>
        <a:sysClr val="window" lastClr="FFFFFF"/>
      </a:lt1>
      <a:dk2>
        <a:srgbClr val="465466"/>
      </a:dk2>
      <a:lt2>
        <a:srgbClr val="BBD7F8"/>
      </a:lt2>
      <a:accent1>
        <a:srgbClr val="80B606"/>
      </a:accent1>
      <a:accent2>
        <a:srgbClr val="E29F1D"/>
      </a:accent2>
      <a:accent3>
        <a:srgbClr val="2397E2"/>
      </a:accent3>
      <a:accent4>
        <a:srgbClr val="35ACA2"/>
      </a:accent4>
      <a:accent5>
        <a:srgbClr val="5430BB"/>
      </a:accent5>
      <a:accent6>
        <a:srgbClr val="8D34E0"/>
      </a:accent6>
      <a:hlink>
        <a:srgbClr val="00B0F0"/>
      </a:hlink>
      <a:folHlink>
        <a:srgbClr val="0070C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5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7921</TotalTime>
  <Pages>0</Pages>
  <Words>1473</Words>
  <Characters>0</Characters>
  <Application>Microsoft Office PowerPoint</Application>
  <PresentationFormat>Custom</PresentationFormat>
  <Lines>0</Lines>
  <Paragraphs>226</Paragraphs>
  <Slides>26</Slides>
  <Notes>19</Notes>
  <HiddenSlides>0</HiddenSlides>
  <MMClips>0</MMClips>
  <ScaleCrop>false</ScaleCrop>
  <HeadingPairs>
    <vt:vector size="4" baseType="variant">
      <vt:variant>
        <vt:lpstr>Theme</vt:lpstr>
      </vt:variant>
      <vt:variant>
        <vt:i4>9</vt:i4>
      </vt:variant>
      <vt:variant>
        <vt:lpstr>Slide Titles</vt:lpstr>
      </vt:variant>
      <vt:variant>
        <vt:i4>26</vt:i4>
      </vt:variant>
    </vt:vector>
  </HeadingPairs>
  <TitlesOfParts>
    <vt:vector size="35" baseType="lpstr">
      <vt:lpstr>Flow</vt:lpstr>
      <vt:lpstr>2_Flow</vt:lpstr>
      <vt:lpstr>Title &amp; Bullets - 2 Column</vt:lpstr>
      <vt:lpstr>4_Flow</vt:lpstr>
      <vt:lpstr>3_Office Theme</vt:lpstr>
      <vt:lpstr>2_Weber Feedstock slides Jun 2010</vt:lpstr>
      <vt:lpstr>5_Flow</vt:lpstr>
      <vt:lpstr>1_Office Theme</vt:lpstr>
      <vt:lpstr>2_Office Theme</vt:lpstr>
      <vt:lpstr>PowerPoint Presentation</vt:lpstr>
      <vt:lpstr>PowerPoint Presentation</vt:lpstr>
      <vt:lpstr>PowerPoint Presentation</vt:lpstr>
      <vt:lpstr>What is Biodiesel?   </vt:lpstr>
      <vt:lpstr>Biodiesel Defined</vt:lpstr>
      <vt:lpstr>PowerPoint Presentation</vt:lpstr>
      <vt:lpstr>PowerPoint Presentation</vt:lpstr>
      <vt:lpstr>Biodiesel Lowers Emissions</vt:lpstr>
      <vt:lpstr> Better For Your Health</vt:lpstr>
      <vt:lpstr>Economic Benefits</vt:lpstr>
      <vt:lpstr>PowerPoint Presentation</vt:lpstr>
      <vt:lpstr>Biodiesel:  An “Advanced Biofuel” Available Now</vt:lpstr>
      <vt:lpstr>Ease of Use   &amp; Performance</vt:lpstr>
      <vt:lpstr>OEM Warranty Statements</vt:lpstr>
      <vt:lpstr> OEMs Supporting B20+ </vt:lpstr>
      <vt:lpstr>OEMs Supporting B20+</vt:lpstr>
      <vt:lpstr>Current B5 Positions</vt:lpstr>
      <vt:lpstr>Fuel Quality</vt:lpstr>
      <vt:lpstr>Fuel Quality &amp; Standards</vt:lpstr>
      <vt:lpstr>BQ-9000 Status</vt:lpstr>
      <vt:lpstr>Biodiesel is America’s Advanced Biofuel</vt:lpstr>
      <vt:lpstr>EPA Definition 40 CFR 80.1401</vt:lpstr>
      <vt:lpstr>Biodiesel is the most diverse fuel  on the planet</vt:lpstr>
      <vt:lpstr>Biodiesel Enhances Food Security</vt:lpstr>
      <vt:lpstr>Co-products of Food Production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Craig</dc:creator>
  <cp:lastModifiedBy>Kaity Couch</cp:lastModifiedBy>
  <cp:revision>213</cp:revision>
  <dcterms:modified xsi:type="dcterms:W3CDTF">2012-10-09T19:31:32Z</dcterms:modified>
</cp:coreProperties>
</file>