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0" r:id="rId2"/>
    <p:sldId id="388" r:id="rId3"/>
    <p:sldId id="371" r:id="rId4"/>
    <p:sldId id="369" r:id="rId5"/>
    <p:sldId id="370" r:id="rId6"/>
    <p:sldId id="408" r:id="rId7"/>
    <p:sldId id="405" r:id="rId8"/>
    <p:sldId id="404" r:id="rId9"/>
    <p:sldId id="403" r:id="rId10"/>
    <p:sldId id="372" r:id="rId11"/>
    <p:sldId id="375" r:id="rId12"/>
    <p:sldId id="391" r:id="rId13"/>
    <p:sldId id="400" r:id="rId14"/>
    <p:sldId id="378" r:id="rId15"/>
    <p:sldId id="401" r:id="rId16"/>
    <p:sldId id="393" r:id="rId17"/>
    <p:sldId id="406" r:id="rId18"/>
    <p:sldId id="407" r:id="rId19"/>
    <p:sldId id="381" r:id="rId20"/>
    <p:sldId id="394" r:id="rId21"/>
    <p:sldId id="402" r:id="rId22"/>
    <p:sldId id="395" r:id="rId23"/>
    <p:sldId id="399" r:id="rId24"/>
    <p:sldId id="385" r:id="rId25"/>
    <p:sldId id="390" r:id="rId26"/>
    <p:sldId id="389" r:id="rId27"/>
  </p:sldIdLst>
  <p:sldSz cx="9144000" cy="6858000" type="screen4x3"/>
  <p:notesSz cx="7010400" cy="9296400"/>
  <p:embeddedFontLs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83" autoAdjust="0"/>
  </p:normalViewPr>
  <p:slideViewPr>
    <p:cSldViewPr>
      <p:cViewPr>
        <p:scale>
          <a:sx n="60" d="100"/>
          <a:sy n="60" d="100"/>
        </p:scale>
        <p:origin x="-14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84503-EFAE-416D-AC1A-3D8B0C7519A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D8297-54DF-4565-A385-123FBBE24D89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Transportation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EAE08-719F-4DED-92B0-3FD8F8E89603}" type="parTrans" cxnId="{513DF6BD-44FD-45B1-BD6B-85EA96C70DE5}">
      <dgm:prSet/>
      <dgm:spPr/>
      <dgm:t>
        <a:bodyPr/>
        <a:lstStyle/>
        <a:p>
          <a:endParaRPr lang="en-US"/>
        </a:p>
      </dgm:t>
    </dgm:pt>
    <dgm:pt modelId="{48AA63A8-0E97-42F3-BE90-82CC2B1BC80F}" type="sibTrans" cxnId="{513DF6BD-44FD-45B1-BD6B-85EA96C70DE5}">
      <dgm:prSet/>
      <dgm:spPr/>
      <dgm:t>
        <a:bodyPr/>
        <a:lstStyle/>
        <a:p>
          <a:endParaRPr lang="en-US"/>
        </a:p>
      </dgm:t>
    </dgm:pt>
    <dgm:pt modelId="{29644579-3C38-4898-BDF9-87539662E595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Ford</a:t>
          </a:r>
          <a:endParaRPr lang="en-US" sz="1400" dirty="0"/>
        </a:p>
      </dgm:t>
    </dgm:pt>
    <dgm:pt modelId="{2E0610B5-1EDF-43E0-8ACD-D826055B03CA}" type="parTrans" cxnId="{013210A5-4FD8-4E8F-B49E-BC05CD023641}">
      <dgm:prSet/>
      <dgm:spPr/>
      <dgm:t>
        <a:bodyPr/>
        <a:lstStyle/>
        <a:p>
          <a:endParaRPr lang="en-US"/>
        </a:p>
      </dgm:t>
    </dgm:pt>
    <dgm:pt modelId="{917071CB-EC7B-499C-BB05-130C3A971F62}" type="sibTrans" cxnId="{013210A5-4FD8-4E8F-B49E-BC05CD023641}">
      <dgm:prSet/>
      <dgm:spPr/>
      <dgm:t>
        <a:bodyPr/>
        <a:lstStyle/>
        <a:p>
          <a:endParaRPr lang="en-US"/>
        </a:p>
      </dgm:t>
    </dgm:pt>
    <dgm:pt modelId="{2F4CE845-1755-4F29-A95D-90E74746D9E1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Defense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E4DA79-BFA5-4260-B2F6-71B45F379955}" type="parTrans" cxnId="{5E4237C7-A37F-4BE3-8F18-DC2CFD8FDE32}">
      <dgm:prSet/>
      <dgm:spPr/>
      <dgm:t>
        <a:bodyPr/>
        <a:lstStyle/>
        <a:p>
          <a:endParaRPr lang="en-US"/>
        </a:p>
      </dgm:t>
    </dgm:pt>
    <dgm:pt modelId="{1CB7533D-53F7-436B-B31D-7BB4A9689CA6}" type="sibTrans" cxnId="{5E4237C7-A37F-4BE3-8F18-DC2CFD8FDE32}">
      <dgm:prSet/>
      <dgm:spPr/>
      <dgm:t>
        <a:bodyPr/>
        <a:lstStyle/>
        <a:p>
          <a:endParaRPr lang="en-US"/>
        </a:p>
      </dgm:t>
    </dgm:pt>
    <dgm:pt modelId="{2961889A-77D0-458A-9C90-6FF7E72D8C23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Navistar Defense</a:t>
          </a:r>
          <a:endParaRPr lang="en-US" sz="1400" dirty="0"/>
        </a:p>
      </dgm:t>
    </dgm:pt>
    <dgm:pt modelId="{B510DB45-8989-4307-9A75-2C684F0CEB83}" type="parTrans" cxnId="{A3B03BE2-1ECB-44D4-B257-D3DE1A718FB0}">
      <dgm:prSet/>
      <dgm:spPr/>
      <dgm:t>
        <a:bodyPr/>
        <a:lstStyle/>
        <a:p>
          <a:endParaRPr lang="en-US"/>
        </a:p>
      </dgm:t>
    </dgm:pt>
    <dgm:pt modelId="{643AF5A5-16DF-4E51-AC43-ACA9E54F851E}" type="sibTrans" cxnId="{A3B03BE2-1ECB-44D4-B257-D3DE1A718FB0}">
      <dgm:prSet/>
      <dgm:spPr/>
      <dgm:t>
        <a:bodyPr/>
        <a:lstStyle/>
        <a:p>
          <a:endParaRPr lang="en-US"/>
        </a:p>
      </dgm:t>
    </dgm:pt>
    <dgm:pt modelId="{8AA45FB4-E1FB-4141-B639-0EFC45DF0BC7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Entertainment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06F1C-3971-4903-A4CD-B00E964174DF}" type="parTrans" cxnId="{753B93A3-3C43-46C7-AB3F-AD2142DAB121}">
      <dgm:prSet/>
      <dgm:spPr/>
      <dgm:t>
        <a:bodyPr/>
        <a:lstStyle/>
        <a:p>
          <a:endParaRPr lang="en-US"/>
        </a:p>
      </dgm:t>
    </dgm:pt>
    <dgm:pt modelId="{7CAD9363-B9E5-4BF9-8D98-DD157981B7BE}" type="sibTrans" cxnId="{753B93A3-3C43-46C7-AB3F-AD2142DAB121}">
      <dgm:prSet/>
      <dgm:spPr/>
      <dgm:t>
        <a:bodyPr/>
        <a:lstStyle/>
        <a:p>
          <a:endParaRPr lang="en-US"/>
        </a:p>
      </dgm:t>
    </dgm:pt>
    <dgm:pt modelId="{15D30561-0ED9-4EC2-9D93-F8EEADD523B0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Chrysler</a:t>
          </a:r>
          <a:endParaRPr lang="en-US" sz="1400" dirty="0"/>
        </a:p>
      </dgm:t>
    </dgm:pt>
    <dgm:pt modelId="{51F74656-1560-4272-A1B3-66B766F2F636}" type="parTrans" cxnId="{A5DD578E-8465-42A7-8A2B-AB2490B9F133}">
      <dgm:prSet/>
      <dgm:spPr/>
      <dgm:t>
        <a:bodyPr/>
        <a:lstStyle/>
        <a:p>
          <a:endParaRPr lang="en-US"/>
        </a:p>
      </dgm:t>
    </dgm:pt>
    <dgm:pt modelId="{2E98F544-43F5-4B61-8FA1-407A3798CB81}" type="sibTrans" cxnId="{A5DD578E-8465-42A7-8A2B-AB2490B9F133}">
      <dgm:prSet/>
      <dgm:spPr/>
      <dgm:t>
        <a:bodyPr/>
        <a:lstStyle/>
        <a:p>
          <a:endParaRPr lang="en-US"/>
        </a:p>
      </dgm:t>
    </dgm:pt>
    <dgm:pt modelId="{F31807D0-F3A7-4AE6-9E38-EE8BB8BE5FCD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GM</a:t>
          </a:r>
          <a:endParaRPr lang="en-US" sz="1400" dirty="0"/>
        </a:p>
      </dgm:t>
    </dgm:pt>
    <dgm:pt modelId="{7D382C00-8262-4605-BDEF-80B5899784AA}" type="parTrans" cxnId="{E58897F8-64F1-40B3-81B1-8AF448667EC3}">
      <dgm:prSet/>
      <dgm:spPr/>
      <dgm:t>
        <a:bodyPr/>
        <a:lstStyle/>
        <a:p>
          <a:endParaRPr lang="en-US"/>
        </a:p>
      </dgm:t>
    </dgm:pt>
    <dgm:pt modelId="{3DC59DF4-4467-44C6-9235-92C97A27B5B3}" type="sibTrans" cxnId="{E58897F8-64F1-40B3-81B1-8AF448667EC3}">
      <dgm:prSet/>
      <dgm:spPr/>
      <dgm:t>
        <a:bodyPr/>
        <a:lstStyle/>
        <a:p>
          <a:endParaRPr lang="en-US"/>
        </a:p>
      </dgm:t>
    </dgm:pt>
    <dgm:pt modelId="{85362B94-243F-4285-AB96-058CDB29A6DB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Toyota</a:t>
          </a:r>
          <a:endParaRPr lang="en-US" sz="1400" dirty="0"/>
        </a:p>
      </dgm:t>
    </dgm:pt>
    <dgm:pt modelId="{1E360166-5893-4C2D-BD0D-2D615E3539BC}" type="parTrans" cxnId="{B1B14F15-ED36-4EBD-8D15-8DEE2B04B584}">
      <dgm:prSet/>
      <dgm:spPr/>
      <dgm:t>
        <a:bodyPr/>
        <a:lstStyle/>
        <a:p>
          <a:endParaRPr lang="en-US"/>
        </a:p>
      </dgm:t>
    </dgm:pt>
    <dgm:pt modelId="{1F07EA3F-9897-4EB7-B676-81961047BB88}" type="sibTrans" cxnId="{B1B14F15-ED36-4EBD-8D15-8DEE2B04B584}">
      <dgm:prSet/>
      <dgm:spPr/>
      <dgm:t>
        <a:bodyPr/>
        <a:lstStyle/>
        <a:p>
          <a:endParaRPr lang="en-US"/>
        </a:p>
      </dgm:t>
    </dgm:pt>
    <dgm:pt modelId="{CA1A772F-2AF2-495B-9218-54110E2FBF57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Honda</a:t>
          </a:r>
          <a:endParaRPr lang="en-US" sz="1400" dirty="0"/>
        </a:p>
      </dgm:t>
    </dgm:pt>
    <dgm:pt modelId="{703BA17B-681D-4337-AC4C-E7952EC1DC11}" type="parTrans" cxnId="{7F47E035-8AD5-491B-BB57-9E1426C0FD4D}">
      <dgm:prSet/>
      <dgm:spPr/>
      <dgm:t>
        <a:bodyPr/>
        <a:lstStyle/>
        <a:p>
          <a:endParaRPr lang="en-US"/>
        </a:p>
      </dgm:t>
    </dgm:pt>
    <dgm:pt modelId="{AF59585E-0A21-4C4B-A7E4-2585859D25EA}" type="sibTrans" cxnId="{7F47E035-8AD5-491B-BB57-9E1426C0FD4D}">
      <dgm:prSet/>
      <dgm:spPr/>
      <dgm:t>
        <a:bodyPr/>
        <a:lstStyle/>
        <a:p>
          <a:endParaRPr lang="en-US"/>
        </a:p>
      </dgm:t>
    </dgm:pt>
    <dgm:pt modelId="{1EC158B2-35E6-4A1D-ABAB-95B24F80B588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Hyundai</a:t>
          </a:r>
          <a:endParaRPr lang="en-US" sz="1400" dirty="0"/>
        </a:p>
      </dgm:t>
    </dgm:pt>
    <dgm:pt modelId="{189E7BB1-43D9-482B-854C-8D4FBDCFAB8A}" type="parTrans" cxnId="{EC099E75-FB7E-4F60-90B2-8B2D302B9E6F}">
      <dgm:prSet/>
      <dgm:spPr/>
      <dgm:t>
        <a:bodyPr/>
        <a:lstStyle/>
        <a:p>
          <a:endParaRPr lang="en-US"/>
        </a:p>
      </dgm:t>
    </dgm:pt>
    <dgm:pt modelId="{C4CDA4AB-31D1-4258-89B9-FD258B67546F}" type="sibTrans" cxnId="{EC099E75-FB7E-4F60-90B2-8B2D302B9E6F}">
      <dgm:prSet/>
      <dgm:spPr/>
      <dgm:t>
        <a:bodyPr/>
        <a:lstStyle/>
        <a:p>
          <a:endParaRPr lang="en-US"/>
        </a:p>
      </dgm:t>
    </dgm:pt>
    <dgm:pt modelId="{FD3196F4-1959-4B08-9595-B3CBB76533F0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Isuzu</a:t>
          </a:r>
          <a:endParaRPr lang="en-US" sz="1400" dirty="0"/>
        </a:p>
      </dgm:t>
    </dgm:pt>
    <dgm:pt modelId="{BA48D373-9978-4FFB-AC56-0EAD3D5F7BB2}" type="parTrans" cxnId="{998AD66F-D134-4444-A059-3356CE53346D}">
      <dgm:prSet/>
      <dgm:spPr/>
      <dgm:t>
        <a:bodyPr/>
        <a:lstStyle/>
        <a:p>
          <a:endParaRPr lang="en-US"/>
        </a:p>
      </dgm:t>
    </dgm:pt>
    <dgm:pt modelId="{3FDF4221-9BCE-4BAC-A0B0-D4442D1C72F1}" type="sibTrans" cxnId="{998AD66F-D134-4444-A059-3356CE53346D}">
      <dgm:prSet/>
      <dgm:spPr/>
      <dgm:t>
        <a:bodyPr/>
        <a:lstStyle/>
        <a:p>
          <a:endParaRPr lang="en-US"/>
        </a:p>
      </dgm:t>
    </dgm:pt>
    <dgm:pt modelId="{DF0BC5BC-3FDC-411D-8D7A-72978BFE79F4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Volkswagon</a:t>
          </a:r>
          <a:endParaRPr lang="en-US" sz="1400" dirty="0"/>
        </a:p>
      </dgm:t>
    </dgm:pt>
    <dgm:pt modelId="{9121F670-6510-45D9-8163-AAF3B0A05AD0}" type="parTrans" cxnId="{A3602733-A510-4B14-9BB8-09F9881E351D}">
      <dgm:prSet/>
      <dgm:spPr/>
      <dgm:t>
        <a:bodyPr/>
        <a:lstStyle/>
        <a:p>
          <a:endParaRPr lang="en-US"/>
        </a:p>
      </dgm:t>
    </dgm:pt>
    <dgm:pt modelId="{45107374-DB5B-4A91-83A5-A40C99C32329}" type="sibTrans" cxnId="{A3602733-A510-4B14-9BB8-09F9881E351D}">
      <dgm:prSet/>
      <dgm:spPr/>
      <dgm:t>
        <a:bodyPr/>
        <a:lstStyle/>
        <a:p>
          <a:endParaRPr lang="en-US"/>
        </a:p>
      </dgm:t>
    </dgm:pt>
    <dgm:pt modelId="{E39C212D-5044-4DDA-B20A-04A5551CA8E4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EcoMotors</a:t>
          </a:r>
          <a:endParaRPr lang="en-US" sz="1400" dirty="0"/>
        </a:p>
      </dgm:t>
    </dgm:pt>
    <dgm:pt modelId="{1EABAAE3-9B72-48EB-8FD2-FB0AE41897A2}" type="parTrans" cxnId="{6E146ACE-61A2-4292-BACF-959A3C71618B}">
      <dgm:prSet/>
      <dgm:spPr/>
      <dgm:t>
        <a:bodyPr/>
        <a:lstStyle/>
        <a:p>
          <a:endParaRPr lang="en-US"/>
        </a:p>
      </dgm:t>
    </dgm:pt>
    <dgm:pt modelId="{E55CAC8F-A957-4813-8B5B-B306D104D3BF}" type="sibTrans" cxnId="{6E146ACE-61A2-4292-BACF-959A3C71618B}">
      <dgm:prSet/>
      <dgm:spPr/>
      <dgm:t>
        <a:bodyPr/>
        <a:lstStyle/>
        <a:p>
          <a:endParaRPr lang="en-US"/>
        </a:p>
      </dgm:t>
    </dgm:pt>
    <dgm:pt modelId="{D9AEE78C-1FFA-4148-ADC7-E3527E0636D1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VPG</a:t>
          </a:r>
          <a:endParaRPr lang="en-US" sz="1400" dirty="0"/>
        </a:p>
      </dgm:t>
    </dgm:pt>
    <dgm:pt modelId="{D6959636-2010-440F-911F-FB353A2ECAA2}" type="parTrans" cxnId="{104C531E-1332-4A00-A81E-209409E899F0}">
      <dgm:prSet/>
      <dgm:spPr/>
      <dgm:t>
        <a:bodyPr/>
        <a:lstStyle/>
        <a:p>
          <a:endParaRPr lang="en-US"/>
        </a:p>
      </dgm:t>
    </dgm:pt>
    <dgm:pt modelId="{C48DF8B1-6C91-47B3-A0EC-B73844D0AC0A}" type="sibTrans" cxnId="{104C531E-1332-4A00-A81E-209409E899F0}">
      <dgm:prSet/>
      <dgm:spPr/>
      <dgm:t>
        <a:bodyPr/>
        <a:lstStyle/>
        <a:p>
          <a:endParaRPr lang="en-US"/>
        </a:p>
      </dgm:t>
    </dgm:pt>
    <dgm:pt modelId="{168D3C4C-0CB8-4F20-9878-FECF573B390E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Navistar</a:t>
          </a:r>
          <a:endParaRPr lang="en-US" sz="1400" dirty="0"/>
        </a:p>
      </dgm:t>
    </dgm:pt>
    <dgm:pt modelId="{7691326F-719C-4CD2-B0B9-62581189AAEC}" type="parTrans" cxnId="{E476781B-F92E-4842-8CB0-24D154FD2D55}">
      <dgm:prSet/>
      <dgm:spPr/>
      <dgm:t>
        <a:bodyPr/>
        <a:lstStyle/>
        <a:p>
          <a:endParaRPr lang="en-US"/>
        </a:p>
      </dgm:t>
    </dgm:pt>
    <dgm:pt modelId="{F28E4567-9F1B-4AA2-88C4-F968084F3A3F}" type="sibTrans" cxnId="{E476781B-F92E-4842-8CB0-24D154FD2D55}">
      <dgm:prSet/>
      <dgm:spPr/>
      <dgm:t>
        <a:bodyPr/>
        <a:lstStyle/>
        <a:p>
          <a:endParaRPr lang="en-US"/>
        </a:p>
      </dgm:t>
    </dgm:pt>
    <dgm:pt modelId="{EC7353BD-DA83-4662-9B94-1E4709DDEA42}">
      <dgm:prSet phldrT="[Text]" custT="1"/>
      <dgm:spPr>
        <a:solidFill>
          <a:srgbClr val="66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Bluebird</a:t>
          </a:r>
          <a:endParaRPr lang="en-US" sz="1400" dirty="0"/>
        </a:p>
      </dgm:t>
    </dgm:pt>
    <dgm:pt modelId="{93D13125-D26D-42B5-9C57-B052DFDCA50B}" type="parTrans" cxnId="{1D5B51C3-659F-408F-A279-CAD4E0173FAD}">
      <dgm:prSet/>
      <dgm:spPr/>
      <dgm:t>
        <a:bodyPr/>
        <a:lstStyle/>
        <a:p>
          <a:endParaRPr lang="en-US"/>
        </a:p>
      </dgm:t>
    </dgm:pt>
    <dgm:pt modelId="{C84DF363-3131-4AD2-93CA-35D58ADD63FE}" type="sibTrans" cxnId="{1D5B51C3-659F-408F-A279-CAD4E0173FAD}">
      <dgm:prSet/>
      <dgm:spPr/>
      <dgm:t>
        <a:bodyPr/>
        <a:lstStyle/>
        <a:p>
          <a:endParaRPr lang="en-US"/>
        </a:p>
      </dgm:t>
    </dgm:pt>
    <dgm:pt modelId="{C1B3E1F1-CD3E-4C61-AFA3-60067DAA1AFB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BAE Systems</a:t>
          </a:r>
          <a:endParaRPr lang="en-US" sz="1400" dirty="0"/>
        </a:p>
      </dgm:t>
    </dgm:pt>
    <dgm:pt modelId="{B48BF822-5B81-48AE-9AD1-5066C8C3A72E}" type="parTrans" cxnId="{38620056-14E2-4C4D-A4EF-52D209CDFBE4}">
      <dgm:prSet/>
      <dgm:spPr/>
      <dgm:t>
        <a:bodyPr/>
        <a:lstStyle/>
        <a:p>
          <a:endParaRPr lang="en-US"/>
        </a:p>
      </dgm:t>
    </dgm:pt>
    <dgm:pt modelId="{7ED73A52-5481-4DE5-98AA-128B8FDC14D7}" type="sibTrans" cxnId="{38620056-14E2-4C4D-A4EF-52D209CDFBE4}">
      <dgm:prSet/>
      <dgm:spPr/>
      <dgm:t>
        <a:bodyPr/>
        <a:lstStyle/>
        <a:p>
          <a:endParaRPr lang="en-US"/>
        </a:p>
      </dgm:t>
    </dgm:pt>
    <dgm:pt modelId="{1D9724F6-82DC-4F6C-85B6-6269AFCDC44C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Hardwire</a:t>
          </a:r>
          <a:endParaRPr lang="en-US" sz="1400" dirty="0"/>
        </a:p>
      </dgm:t>
    </dgm:pt>
    <dgm:pt modelId="{FCF1A522-4D88-4B91-ADAF-D2627B1EBBD1}" type="parTrans" cxnId="{B62D93D3-216C-4DB1-B01D-627B4879A2DC}">
      <dgm:prSet/>
      <dgm:spPr/>
      <dgm:t>
        <a:bodyPr/>
        <a:lstStyle/>
        <a:p>
          <a:endParaRPr lang="en-US"/>
        </a:p>
      </dgm:t>
    </dgm:pt>
    <dgm:pt modelId="{DBCDFA69-472B-4074-B1A2-41C677EC727A}" type="sibTrans" cxnId="{B62D93D3-216C-4DB1-B01D-627B4879A2DC}">
      <dgm:prSet/>
      <dgm:spPr/>
      <dgm:t>
        <a:bodyPr/>
        <a:lstStyle/>
        <a:p>
          <a:endParaRPr lang="en-US"/>
        </a:p>
      </dgm:t>
    </dgm:pt>
    <dgm:pt modelId="{8BD12EEB-CBA4-4386-8D04-3754CD36005E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Astradyne</a:t>
          </a:r>
          <a:endParaRPr lang="en-US" sz="1400" dirty="0"/>
        </a:p>
      </dgm:t>
    </dgm:pt>
    <dgm:pt modelId="{69072779-5E4E-4895-98A2-7C292896932E}" type="parTrans" cxnId="{ABD9B467-82CA-4D0E-8EE2-419639EB5C86}">
      <dgm:prSet/>
      <dgm:spPr/>
      <dgm:t>
        <a:bodyPr/>
        <a:lstStyle/>
        <a:p>
          <a:endParaRPr lang="en-US"/>
        </a:p>
      </dgm:t>
    </dgm:pt>
    <dgm:pt modelId="{3BE95CAD-C865-41A4-9B6A-5B3F3E111DAC}" type="sibTrans" cxnId="{ABD9B467-82CA-4D0E-8EE2-419639EB5C86}">
      <dgm:prSet/>
      <dgm:spPr/>
      <dgm:t>
        <a:bodyPr/>
        <a:lstStyle/>
        <a:p>
          <a:endParaRPr lang="en-US"/>
        </a:p>
      </dgm:t>
    </dgm:pt>
    <dgm:pt modelId="{ABB4CBE7-8645-49E5-8D40-FB358091384E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AM General</a:t>
          </a:r>
          <a:endParaRPr lang="en-US" sz="1400" dirty="0"/>
        </a:p>
      </dgm:t>
    </dgm:pt>
    <dgm:pt modelId="{A1E9622D-4828-4572-985C-B346C0C47380}" type="parTrans" cxnId="{D61CAE30-D28B-4B2A-BE5C-0686734B1827}">
      <dgm:prSet/>
      <dgm:spPr/>
      <dgm:t>
        <a:bodyPr/>
        <a:lstStyle/>
        <a:p>
          <a:endParaRPr lang="en-US"/>
        </a:p>
      </dgm:t>
    </dgm:pt>
    <dgm:pt modelId="{AE0FE5D5-BF50-42DD-8B56-886776DE0A3D}" type="sibTrans" cxnId="{D61CAE30-D28B-4B2A-BE5C-0686734B1827}">
      <dgm:prSet/>
      <dgm:spPr/>
      <dgm:t>
        <a:bodyPr/>
        <a:lstStyle/>
        <a:p>
          <a:endParaRPr lang="en-US"/>
        </a:p>
      </dgm:t>
    </dgm:pt>
    <dgm:pt modelId="{52CB42BE-E847-4082-AC46-9C76FA909739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General Dynamics</a:t>
          </a:r>
          <a:endParaRPr lang="en-US" sz="1400" dirty="0"/>
        </a:p>
      </dgm:t>
    </dgm:pt>
    <dgm:pt modelId="{813587AC-7BE2-40CA-856B-C9AA3B9C030E}" type="parTrans" cxnId="{F96B766A-21A8-42BC-926C-81CA605E1591}">
      <dgm:prSet/>
      <dgm:spPr/>
      <dgm:t>
        <a:bodyPr/>
        <a:lstStyle/>
        <a:p>
          <a:endParaRPr lang="en-US"/>
        </a:p>
      </dgm:t>
    </dgm:pt>
    <dgm:pt modelId="{6E613347-4B72-4EA8-ACA3-DD23C23B2CCC}" type="sibTrans" cxnId="{F96B766A-21A8-42BC-926C-81CA605E1591}">
      <dgm:prSet/>
      <dgm:spPr/>
      <dgm:t>
        <a:bodyPr/>
        <a:lstStyle/>
        <a:p>
          <a:endParaRPr lang="en-US"/>
        </a:p>
      </dgm:t>
    </dgm:pt>
    <dgm:pt modelId="{5AFC35B0-22DA-4E1C-A91F-A5DC06158937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Textron</a:t>
          </a:r>
          <a:endParaRPr lang="en-US" sz="1400" dirty="0"/>
        </a:p>
      </dgm:t>
    </dgm:pt>
    <dgm:pt modelId="{33247C32-D714-412F-93F7-0433A713FFF1}" type="parTrans" cxnId="{0869C75C-B808-4AFD-9BA4-4697D95B472B}">
      <dgm:prSet/>
      <dgm:spPr/>
      <dgm:t>
        <a:bodyPr/>
        <a:lstStyle/>
        <a:p>
          <a:endParaRPr lang="en-US"/>
        </a:p>
      </dgm:t>
    </dgm:pt>
    <dgm:pt modelId="{D1B4CB1B-8F81-4F28-91FC-11D12381434E}" type="sibTrans" cxnId="{0869C75C-B808-4AFD-9BA4-4697D95B472B}">
      <dgm:prSet/>
      <dgm:spPr/>
      <dgm:t>
        <a:bodyPr/>
        <a:lstStyle/>
        <a:p>
          <a:endParaRPr lang="en-US"/>
        </a:p>
      </dgm:t>
    </dgm:pt>
    <dgm:pt modelId="{BBC4075F-06E8-43D6-95EC-38B5D1F10978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FAAC</a:t>
          </a:r>
          <a:endParaRPr lang="en-US" sz="1400" dirty="0"/>
        </a:p>
      </dgm:t>
    </dgm:pt>
    <dgm:pt modelId="{41DDC1E2-D81F-4709-8F42-3C84A7F30ADF}" type="parTrans" cxnId="{EA7D2F11-6AC2-4FA9-B6E5-7E38E7B1A957}">
      <dgm:prSet/>
      <dgm:spPr/>
      <dgm:t>
        <a:bodyPr/>
        <a:lstStyle/>
        <a:p>
          <a:endParaRPr lang="en-US"/>
        </a:p>
      </dgm:t>
    </dgm:pt>
    <dgm:pt modelId="{4EDF5B56-554D-4B43-A4B1-4CC0278C4E0C}" type="sibTrans" cxnId="{EA7D2F11-6AC2-4FA9-B6E5-7E38E7B1A957}">
      <dgm:prSet/>
      <dgm:spPr/>
      <dgm:t>
        <a:bodyPr/>
        <a:lstStyle/>
        <a:p>
          <a:endParaRPr lang="en-US"/>
        </a:p>
      </dgm:t>
    </dgm:pt>
    <dgm:pt modelId="{B0BD05B4-5861-421A-AC00-9F21F8344C00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US Army/TARDEC</a:t>
          </a:r>
          <a:endParaRPr lang="en-US" sz="1400" dirty="0"/>
        </a:p>
      </dgm:t>
    </dgm:pt>
    <dgm:pt modelId="{F78748F9-24C4-440C-B391-8B80D1A4A748}" type="parTrans" cxnId="{0082609A-BFA9-4BC8-8A7D-831D65CDF395}">
      <dgm:prSet/>
      <dgm:spPr/>
      <dgm:t>
        <a:bodyPr/>
        <a:lstStyle/>
        <a:p>
          <a:endParaRPr lang="en-US"/>
        </a:p>
      </dgm:t>
    </dgm:pt>
    <dgm:pt modelId="{1A026CDE-62FE-490F-B547-F7706A6C31C0}" type="sibTrans" cxnId="{0082609A-BFA9-4BC8-8A7D-831D65CDF395}">
      <dgm:prSet/>
      <dgm:spPr/>
      <dgm:t>
        <a:bodyPr/>
        <a:lstStyle/>
        <a:p>
          <a:endParaRPr lang="en-US"/>
        </a:p>
      </dgm:t>
    </dgm:pt>
    <dgm:pt modelId="{D6720AFA-C730-4FFE-8322-AACC4861964A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Oskosh</a:t>
          </a:r>
          <a:r>
            <a:rPr lang="en-US" sz="1400" dirty="0" smtClean="0"/>
            <a:t> Defense</a:t>
          </a:r>
          <a:endParaRPr lang="en-US" sz="1400" dirty="0"/>
        </a:p>
      </dgm:t>
    </dgm:pt>
    <dgm:pt modelId="{91047022-8B25-4AEB-8374-246C46B53F69}" type="parTrans" cxnId="{2790B192-5D4D-42BB-9BF4-38BEB67CE10A}">
      <dgm:prSet/>
      <dgm:spPr/>
      <dgm:t>
        <a:bodyPr/>
        <a:lstStyle/>
        <a:p>
          <a:endParaRPr lang="en-US"/>
        </a:p>
      </dgm:t>
    </dgm:pt>
    <dgm:pt modelId="{0D27138E-B2DE-45F5-B3F9-8B8E02206279}" type="sibTrans" cxnId="{2790B192-5D4D-42BB-9BF4-38BEB67CE10A}">
      <dgm:prSet/>
      <dgm:spPr/>
      <dgm:t>
        <a:bodyPr/>
        <a:lstStyle/>
        <a:p>
          <a:endParaRPr lang="en-US"/>
        </a:p>
      </dgm:t>
    </dgm:pt>
    <dgm:pt modelId="{A894391E-28DB-4FEF-9A8B-227EE5969CAE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Disney</a:t>
          </a:r>
          <a:endParaRPr lang="en-US" sz="1400" dirty="0"/>
        </a:p>
      </dgm:t>
    </dgm:pt>
    <dgm:pt modelId="{CC0B295E-1750-4271-A3F0-F1B2A1BDD10E}" type="parTrans" cxnId="{DAF8BC0A-55CE-4490-B080-95A6C041FBFD}">
      <dgm:prSet/>
      <dgm:spPr/>
      <dgm:t>
        <a:bodyPr/>
        <a:lstStyle/>
        <a:p>
          <a:endParaRPr lang="en-US"/>
        </a:p>
      </dgm:t>
    </dgm:pt>
    <dgm:pt modelId="{85A15B6A-BE7A-42EA-8901-A89E384C5A06}" type="sibTrans" cxnId="{DAF8BC0A-55CE-4490-B080-95A6C041FBFD}">
      <dgm:prSet/>
      <dgm:spPr/>
      <dgm:t>
        <a:bodyPr/>
        <a:lstStyle/>
        <a:p>
          <a:endParaRPr lang="en-US"/>
        </a:p>
      </dgm:t>
    </dgm:pt>
    <dgm:pt modelId="{02DB61EB-BD73-4F3D-80D9-A348474721B1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Universal Studios Orlando</a:t>
          </a:r>
          <a:endParaRPr lang="en-US" sz="1400" dirty="0"/>
        </a:p>
      </dgm:t>
    </dgm:pt>
    <dgm:pt modelId="{814CD4BB-6B2B-4CBE-88D5-0A033D3A5DCF}" type="parTrans" cxnId="{E92F0B1E-DBD4-496B-B6B5-A95E2855029A}">
      <dgm:prSet/>
      <dgm:spPr/>
      <dgm:t>
        <a:bodyPr/>
        <a:lstStyle/>
        <a:p>
          <a:endParaRPr lang="en-US"/>
        </a:p>
      </dgm:t>
    </dgm:pt>
    <dgm:pt modelId="{CCF56457-C963-4C63-B37A-B73E0306805F}" type="sibTrans" cxnId="{E92F0B1E-DBD4-496B-B6B5-A95E2855029A}">
      <dgm:prSet/>
      <dgm:spPr/>
      <dgm:t>
        <a:bodyPr/>
        <a:lstStyle/>
        <a:p>
          <a:endParaRPr lang="en-US"/>
        </a:p>
      </dgm:t>
    </dgm:pt>
    <dgm:pt modelId="{FCCEF696-430A-4C9E-B9D4-4DF7F4D29F6F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Hong Kong  Disneyland</a:t>
          </a:r>
          <a:endParaRPr lang="en-US" sz="1400" dirty="0"/>
        </a:p>
      </dgm:t>
    </dgm:pt>
    <dgm:pt modelId="{7367C0B6-2C22-441E-8FC9-1E4CA63C860A}" type="parTrans" cxnId="{D4619464-3FAD-40CE-AA04-97813FCFEDA0}">
      <dgm:prSet/>
      <dgm:spPr/>
      <dgm:t>
        <a:bodyPr/>
        <a:lstStyle/>
        <a:p>
          <a:endParaRPr lang="en-US"/>
        </a:p>
      </dgm:t>
    </dgm:pt>
    <dgm:pt modelId="{EC3A486C-4EEC-402C-9703-4C8E83F79D6C}" type="sibTrans" cxnId="{D4619464-3FAD-40CE-AA04-97813FCFEDA0}">
      <dgm:prSet/>
      <dgm:spPr/>
      <dgm:t>
        <a:bodyPr/>
        <a:lstStyle/>
        <a:p>
          <a:endParaRPr lang="en-US"/>
        </a:p>
      </dgm:t>
    </dgm:pt>
    <dgm:pt modelId="{067ACBC2-1472-4E94-89D4-64ED2482E679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Disney California Adventure</a:t>
          </a:r>
          <a:endParaRPr lang="en-US" sz="1400" dirty="0"/>
        </a:p>
      </dgm:t>
    </dgm:pt>
    <dgm:pt modelId="{A3669219-BA5A-40BB-87CD-0F946BD2986A}" type="parTrans" cxnId="{3033D99C-A04C-405F-89C9-FFFC4D201A8A}">
      <dgm:prSet/>
      <dgm:spPr/>
      <dgm:t>
        <a:bodyPr/>
        <a:lstStyle/>
        <a:p>
          <a:endParaRPr lang="en-US"/>
        </a:p>
      </dgm:t>
    </dgm:pt>
    <dgm:pt modelId="{71B8A6A5-5E7A-4135-B223-B6D69726EB94}" type="sibTrans" cxnId="{3033D99C-A04C-405F-89C9-FFFC4D201A8A}">
      <dgm:prSet/>
      <dgm:spPr/>
      <dgm:t>
        <a:bodyPr/>
        <a:lstStyle/>
        <a:p>
          <a:endParaRPr lang="en-US"/>
        </a:p>
      </dgm:t>
    </dgm:pt>
    <dgm:pt modelId="{8656EA68-74BE-444E-85A1-8BB408324A4D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Universal Studios Singapore</a:t>
          </a:r>
          <a:endParaRPr lang="en-US" sz="1400" dirty="0"/>
        </a:p>
      </dgm:t>
    </dgm:pt>
    <dgm:pt modelId="{0B72F446-69C4-4A4D-9E39-1636D8419167}" type="parTrans" cxnId="{19CE0EF7-E245-4A01-9946-80EFA15DFF66}">
      <dgm:prSet/>
      <dgm:spPr/>
      <dgm:t>
        <a:bodyPr/>
        <a:lstStyle/>
        <a:p>
          <a:endParaRPr lang="en-US"/>
        </a:p>
      </dgm:t>
    </dgm:pt>
    <dgm:pt modelId="{F322FC94-3B51-4812-AFA6-784342C46C52}" type="sibTrans" cxnId="{19CE0EF7-E245-4A01-9946-80EFA15DFF66}">
      <dgm:prSet/>
      <dgm:spPr/>
      <dgm:t>
        <a:bodyPr/>
        <a:lstStyle/>
        <a:p>
          <a:endParaRPr lang="en-US"/>
        </a:p>
      </dgm:t>
    </dgm:pt>
    <dgm:pt modelId="{5E2F1BF0-1760-4B96-9BC7-7BA535EBBA89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The Henry Ford</a:t>
          </a:r>
          <a:endParaRPr lang="en-US" sz="1400" dirty="0"/>
        </a:p>
      </dgm:t>
    </dgm:pt>
    <dgm:pt modelId="{B26A3B7E-4D7E-4233-AE68-3BC762DB690E}" type="sibTrans" cxnId="{95BAAB2D-7DBF-4F4A-B434-21342CD5C307}">
      <dgm:prSet/>
      <dgm:spPr/>
      <dgm:t>
        <a:bodyPr/>
        <a:lstStyle/>
        <a:p>
          <a:endParaRPr lang="en-US"/>
        </a:p>
      </dgm:t>
    </dgm:pt>
    <dgm:pt modelId="{F9047D18-5696-4506-84CF-FAFBCAFA3DD9}" type="parTrans" cxnId="{95BAAB2D-7DBF-4F4A-B434-21342CD5C307}">
      <dgm:prSet/>
      <dgm:spPr/>
      <dgm:t>
        <a:bodyPr/>
        <a:lstStyle/>
        <a:p>
          <a:endParaRPr lang="en-US"/>
        </a:p>
      </dgm:t>
    </dgm:pt>
    <dgm:pt modelId="{41FDEEA9-5AF1-4EC7-9B2A-71438BCA6186}">
      <dgm:prSet phldrT="[Text]" custT="1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Life Sciences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0FEAC5-85B5-46A4-BF1A-FEC1421E52AC}" type="parTrans" cxnId="{8C5EAE62-651D-40BE-BEBB-1AA7901CB38C}">
      <dgm:prSet/>
      <dgm:spPr/>
      <dgm:t>
        <a:bodyPr/>
        <a:lstStyle/>
        <a:p>
          <a:endParaRPr lang="en-US"/>
        </a:p>
      </dgm:t>
    </dgm:pt>
    <dgm:pt modelId="{C68FDFA8-94A3-4323-B3F5-7BAF78A98E0A}" type="sibTrans" cxnId="{8C5EAE62-651D-40BE-BEBB-1AA7901CB38C}">
      <dgm:prSet/>
      <dgm:spPr/>
      <dgm:t>
        <a:bodyPr/>
        <a:lstStyle/>
        <a:p>
          <a:endParaRPr lang="en-US"/>
        </a:p>
      </dgm:t>
    </dgm:pt>
    <dgm:pt modelId="{9BFBAEAC-8C25-4A4D-AFB8-3D717123F045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GE Healthcare</a:t>
          </a:r>
          <a:endParaRPr lang="en-US" sz="1400" dirty="0"/>
        </a:p>
      </dgm:t>
    </dgm:pt>
    <dgm:pt modelId="{218D30C6-A54B-414B-BC70-45CF6908CBAF}" type="parTrans" cxnId="{FFFAA6D9-EB56-486C-B32E-B6198A20C8C0}">
      <dgm:prSet/>
      <dgm:spPr/>
      <dgm:t>
        <a:bodyPr/>
        <a:lstStyle/>
        <a:p>
          <a:endParaRPr lang="en-US"/>
        </a:p>
      </dgm:t>
    </dgm:pt>
    <dgm:pt modelId="{219523E5-9E23-477B-95BC-A2EF86AAAF83}" type="sibTrans" cxnId="{FFFAA6D9-EB56-486C-B32E-B6198A20C8C0}">
      <dgm:prSet/>
      <dgm:spPr/>
      <dgm:t>
        <a:bodyPr/>
        <a:lstStyle/>
        <a:p>
          <a:endParaRPr lang="en-US"/>
        </a:p>
      </dgm:t>
    </dgm:pt>
    <dgm:pt modelId="{0DBA1033-D1DC-4754-A000-6A762824494A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VWR</a:t>
          </a:r>
          <a:endParaRPr lang="en-US" sz="1400" dirty="0"/>
        </a:p>
      </dgm:t>
    </dgm:pt>
    <dgm:pt modelId="{B0158129-EB07-442C-852E-570C223BF3C9}" type="parTrans" cxnId="{CE3ED2B1-BBCE-4193-8286-A503CC3992F7}">
      <dgm:prSet/>
      <dgm:spPr/>
      <dgm:t>
        <a:bodyPr/>
        <a:lstStyle/>
        <a:p>
          <a:endParaRPr lang="en-US"/>
        </a:p>
      </dgm:t>
    </dgm:pt>
    <dgm:pt modelId="{B255F18B-20B2-4FF4-9142-E93F6012F659}" type="sibTrans" cxnId="{CE3ED2B1-BBCE-4193-8286-A503CC3992F7}">
      <dgm:prSet/>
      <dgm:spPr/>
      <dgm:t>
        <a:bodyPr/>
        <a:lstStyle/>
        <a:p>
          <a:endParaRPr lang="en-US"/>
        </a:p>
      </dgm:t>
    </dgm:pt>
    <dgm:pt modelId="{920A77C9-16CB-495B-8DA5-0E5CA65CF0ED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UPG</a:t>
          </a:r>
          <a:endParaRPr lang="en-US" sz="1400" dirty="0"/>
        </a:p>
      </dgm:t>
    </dgm:pt>
    <dgm:pt modelId="{794AA8A0-B73F-4CEF-94BF-D36B626F68D4}" type="parTrans" cxnId="{B8EE68AA-86D3-4C63-857A-CEE8C76199F7}">
      <dgm:prSet/>
      <dgm:spPr/>
      <dgm:t>
        <a:bodyPr/>
        <a:lstStyle/>
        <a:p>
          <a:endParaRPr lang="en-US"/>
        </a:p>
      </dgm:t>
    </dgm:pt>
    <dgm:pt modelId="{C4B02D54-1193-4DFB-87E6-4072B2A81CD5}" type="sibTrans" cxnId="{B8EE68AA-86D3-4C63-857A-CEE8C76199F7}">
      <dgm:prSet/>
      <dgm:spPr/>
      <dgm:t>
        <a:bodyPr/>
        <a:lstStyle/>
        <a:p>
          <a:endParaRPr lang="en-US"/>
        </a:p>
      </dgm:t>
    </dgm:pt>
    <dgm:pt modelId="{BC07F9AE-A2E2-442A-A424-1EE17265E9A0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Stryker</a:t>
          </a:r>
          <a:endParaRPr lang="en-US" sz="1400" dirty="0"/>
        </a:p>
      </dgm:t>
    </dgm:pt>
    <dgm:pt modelId="{1D5C1A9A-C1FE-4FBC-8304-D00753AD217D}" type="parTrans" cxnId="{21E43193-9F7B-4637-9795-B063203C8624}">
      <dgm:prSet/>
      <dgm:spPr/>
      <dgm:t>
        <a:bodyPr/>
        <a:lstStyle/>
        <a:p>
          <a:endParaRPr lang="en-US"/>
        </a:p>
      </dgm:t>
    </dgm:pt>
    <dgm:pt modelId="{4C03398C-F487-420A-9AA4-4F6172906886}" type="sibTrans" cxnId="{21E43193-9F7B-4637-9795-B063203C8624}">
      <dgm:prSet/>
      <dgm:spPr/>
      <dgm:t>
        <a:bodyPr/>
        <a:lstStyle/>
        <a:p>
          <a:endParaRPr lang="en-US"/>
        </a:p>
      </dgm:t>
    </dgm:pt>
    <dgm:pt modelId="{F50DCCC3-D8DD-412F-B441-4BAC76EE4683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Covidien</a:t>
          </a:r>
          <a:endParaRPr lang="en-US" sz="1400" dirty="0"/>
        </a:p>
      </dgm:t>
    </dgm:pt>
    <dgm:pt modelId="{B6B044E2-42C4-4383-8B6F-4D273945F152}" type="parTrans" cxnId="{0FCA9677-8924-4BCC-9470-D3D280D470A5}">
      <dgm:prSet/>
      <dgm:spPr/>
      <dgm:t>
        <a:bodyPr/>
        <a:lstStyle/>
        <a:p>
          <a:endParaRPr lang="en-US"/>
        </a:p>
      </dgm:t>
    </dgm:pt>
    <dgm:pt modelId="{07328685-09BC-4B3D-AE26-87502C527AF4}" type="sibTrans" cxnId="{0FCA9677-8924-4BCC-9470-D3D280D470A5}">
      <dgm:prSet/>
      <dgm:spPr/>
      <dgm:t>
        <a:bodyPr/>
        <a:lstStyle/>
        <a:p>
          <a:endParaRPr lang="en-US"/>
        </a:p>
      </dgm:t>
    </dgm:pt>
    <dgm:pt modelId="{5E5890F0-10C2-45BD-AE7E-9B32CBD3D5E3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400" dirty="0"/>
        </a:p>
      </dgm:t>
    </dgm:pt>
    <dgm:pt modelId="{628C713E-42E1-42B3-9736-40D6905B6B31}" type="parTrans" cxnId="{94982425-9F44-4362-A85F-01ED05A4644F}">
      <dgm:prSet/>
      <dgm:spPr/>
      <dgm:t>
        <a:bodyPr/>
        <a:lstStyle/>
        <a:p>
          <a:endParaRPr lang="en-US"/>
        </a:p>
      </dgm:t>
    </dgm:pt>
    <dgm:pt modelId="{E16AE32B-3379-4864-B3A2-E701EFE62897}" type="sibTrans" cxnId="{94982425-9F44-4362-A85F-01ED05A4644F}">
      <dgm:prSet/>
      <dgm:spPr/>
      <dgm:t>
        <a:bodyPr/>
        <a:lstStyle/>
        <a:p>
          <a:endParaRPr lang="en-US"/>
        </a:p>
      </dgm:t>
    </dgm:pt>
    <dgm:pt modelId="{32C65D49-7607-4026-8621-2B081EFB278C}">
      <dgm:prSet phldrT="[Text]" custT="1"/>
      <dgm:spPr>
        <a:solidFill>
          <a:srgbClr val="3399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SAIC</a:t>
          </a:r>
          <a:endParaRPr lang="en-US" sz="1400" dirty="0"/>
        </a:p>
      </dgm:t>
    </dgm:pt>
    <dgm:pt modelId="{5B5B2E25-0345-4499-8B43-2D77EB5896F1}" type="parTrans" cxnId="{3F3F52F4-E408-4E35-9551-64FB34557C88}">
      <dgm:prSet/>
      <dgm:spPr/>
      <dgm:t>
        <a:bodyPr/>
        <a:lstStyle/>
        <a:p>
          <a:endParaRPr lang="en-US"/>
        </a:p>
      </dgm:t>
    </dgm:pt>
    <dgm:pt modelId="{35AA546D-9A76-4916-B319-7334B1EBE849}" type="sibTrans" cxnId="{3F3F52F4-E408-4E35-9551-64FB34557C88}">
      <dgm:prSet/>
      <dgm:spPr/>
      <dgm:t>
        <a:bodyPr/>
        <a:lstStyle/>
        <a:p>
          <a:endParaRPr lang="en-US"/>
        </a:p>
      </dgm:t>
    </dgm:pt>
    <dgm:pt modelId="{B9E4F0A4-E2BD-4CBA-9687-5A0F1704370E}">
      <dgm:prSet phldrT="[Text]" custT="1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Motorsports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0AC828-2AF0-4EF9-A825-5F6ACDF0B7D3}" type="parTrans" cxnId="{02EE455D-33A0-4C8F-9ECE-4F1E68614EA9}">
      <dgm:prSet/>
      <dgm:spPr/>
      <dgm:t>
        <a:bodyPr/>
        <a:lstStyle/>
        <a:p>
          <a:endParaRPr lang="en-US"/>
        </a:p>
      </dgm:t>
    </dgm:pt>
    <dgm:pt modelId="{BBC6CF7D-A833-4727-8489-63A6F85487EB}" type="sibTrans" cxnId="{02EE455D-33A0-4C8F-9ECE-4F1E68614EA9}">
      <dgm:prSet/>
      <dgm:spPr/>
      <dgm:t>
        <a:bodyPr/>
        <a:lstStyle/>
        <a:p>
          <a:endParaRPr lang="en-US"/>
        </a:p>
      </dgm:t>
    </dgm:pt>
    <dgm:pt modelId="{71409B1E-BDA5-4A29-A793-52B111602FF3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Ford</a:t>
          </a:r>
          <a:endParaRPr lang="en-US" sz="1400" dirty="0"/>
        </a:p>
      </dgm:t>
    </dgm:pt>
    <dgm:pt modelId="{FD3A4406-3700-4FFA-880B-EF24BB852233}" type="parTrans" cxnId="{9701E706-D745-425E-A78D-344CFCBB70C3}">
      <dgm:prSet/>
      <dgm:spPr/>
      <dgm:t>
        <a:bodyPr/>
        <a:lstStyle/>
        <a:p>
          <a:endParaRPr lang="en-US"/>
        </a:p>
      </dgm:t>
    </dgm:pt>
    <dgm:pt modelId="{D3B5B391-9929-4489-AF08-B2DC34ED9783}" type="sibTrans" cxnId="{9701E706-D745-425E-A78D-344CFCBB70C3}">
      <dgm:prSet/>
      <dgm:spPr/>
      <dgm:t>
        <a:bodyPr/>
        <a:lstStyle/>
        <a:p>
          <a:endParaRPr lang="en-US"/>
        </a:p>
      </dgm:t>
    </dgm:pt>
    <dgm:pt modelId="{62DB96D6-94F9-423E-98BA-E0E293B7A1ED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3M</a:t>
          </a:r>
          <a:endParaRPr lang="en-US" sz="1400" dirty="0"/>
        </a:p>
      </dgm:t>
    </dgm:pt>
    <dgm:pt modelId="{A22CAC3F-E765-4DE2-AECF-D0956E0977B9}" type="parTrans" cxnId="{88C2DCED-CA3F-41EC-BFE3-E0B9BE049315}">
      <dgm:prSet/>
      <dgm:spPr/>
      <dgm:t>
        <a:bodyPr/>
        <a:lstStyle/>
        <a:p>
          <a:endParaRPr lang="en-US"/>
        </a:p>
      </dgm:t>
    </dgm:pt>
    <dgm:pt modelId="{0E07144E-8BBF-415E-8A8A-84B86D3D6011}" type="sibTrans" cxnId="{88C2DCED-CA3F-41EC-BFE3-E0B9BE049315}">
      <dgm:prSet/>
      <dgm:spPr/>
      <dgm:t>
        <a:bodyPr/>
        <a:lstStyle/>
        <a:p>
          <a:endParaRPr lang="en-US"/>
        </a:p>
      </dgm:t>
    </dgm:pt>
    <dgm:pt modelId="{4E7250E0-555D-43FA-83CF-3450F22A0128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Aflac</a:t>
          </a:r>
          <a:endParaRPr lang="en-US" sz="1400" dirty="0"/>
        </a:p>
      </dgm:t>
    </dgm:pt>
    <dgm:pt modelId="{8EACBDAF-14C4-4025-BB64-4A2CE3B47BAB}" type="parTrans" cxnId="{E713806B-42F2-457E-A027-B0F0AAD4F398}">
      <dgm:prSet/>
      <dgm:spPr/>
      <dgm:t>
        <a:bodyPr/>
        <a:lstStyle/>
        <a:p>
          <a:endParaRPr lang="en-US"/>
        </a:p>
      </dgm:t>
    </dgm:pt>
    <dgm:pt modelId="{36DE2A98-5533-46EE-8527-599684B64E6B}" type="sibTrans" cxnId="{E713806B-42F2-457E-A027-B0F0AAD4F398}">
      <dgm:prSet/>
      <dgm:spPr/>
      <dgm:t>
        <a:bodyPr/>
        <a:lstStyle/>
        <a:p>
          <a:endParaRPr lang="en-US"/>
        </a:p>
      </dgm:t>
    </dgm:pt>
    <dgm:pt modelId="{1C2F90E5-D9E4-4A62-A237-FAF390D1BC76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Crown Royal</a:t>
          </a:r>
          <a:endParaRPr lang="en-US" sz="1400" dirty="0"/>
        </a:p>
      </dgm:t>
    </dgm:pt>
    <dgm:pt modelId="{D54435B4-DEE8-4E85-A9AD-CB290FF27E59}" type="parTrans" cxnId="{E9BAE220-B0D3-4791-8863-117888BE3AB2}">
      <dgm:prSet/>
      <dgm:spPr/>
      <dgm:t>
        <a:bodyPr/>
        <a:lstStyle/>
        <a:p>
          <a:endParaRPr lang="en-US"/>
        </a:p>
      </dgm:t>
    </dgm:pt>
    <dgm:pt modelId="{EE86CC0A-A58C-4A8A-9571-C2205A95F24B}" type="sibTrans" cxnId="{E9BAE220-B0D3-4791-8863-117888BE3AB2}">
      <dgm:prSet/>
      <dgm:spPr/>
      <dgm:t>
        <a:bodyPr/>
        <a:lstStyle/>
        <a:p>
          <a:endParaRPr lang="en-US"/>
        </a:p>
      </dgm:t>
    </dgm:pt>
    <dgm:pt modelId="{928C0A75-F006-4E2F-B742-C6661298262D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UPS</a:t>
          </a:r>
          <a:endParaRPr lang="en-US" sz="1400" dirty="0"/>
        </a:p>
      </dgm:t>
    </dgm:pt>
    <dgm:pt modelId="{D0391965-2997-45B6-834B-92EAB9AB39F1}" type="parTrans" cxnId="{78C204A8-28E4-4208-8507-4D6D4EFD7A51}">
      <dgm:prSet/>
      <dgm:spPr/>
      <dgm:t>
        <a:bodyPr/>
        <a:lstStyle/>
        <a:p>
          <a:endParaRPr lang="en-US"/>
        </a:p>
      </dgm:t>
    </dgm:pt>
    <dgm:pt modelId="{2AF0BEC3-7101-4FC1-AD4F-AD5CDC3E8A4E}" type="sibTrans" cxnId="{78C204A8-28E4-4208-8507-4D6D4EFD7A51}">
      <dgm:prSet/>
      <dgm:spPr/>
      <dgm:t>
        <a:bodyPr/>
        <a:lstStyle/>
        <a:p>
          <a:endParaRPr lang="en-US"/>
        </a:p>
      </dgm:t>
    </dgm:pt>
    <dgm:pt modelId="{F186A97D-757E-439D-B714-9A19AF251525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Scotts</a:t>
          </a:r>
          <a:endParaRPr lang="en-US" sz="1400" dirty="0"/>
        </a:p>
      </dgm:t>
    </dgm:pt>
    <dgm:pt modelId="{CF53DD22-C1A3-42F6-9BDB-35E6CD9FD2D2}" type="parTrans" cxnId="{7027C4FA-DBB7-4917-845D-B87E8C6686E1}">
      <dgm:prSet/>
      <dgm:spPr/>
      <dgm:t>
        <a:bodyPr/>
        <a:lstStyle/>
        <a:p>
          <a:endParaRPr lang="en-US"/>
        </a:p>
      </dgm:t>
    </dgm:pt>
    <dgm:pt modelId="{F4DA9B85-F6F5-4A12-AA14-4053FC7AA893}" type="sibTrans" cxnId="{7027C4FA-DBB7-4917-845D-B87E8C6686E1}">
      <dgm:prSet/>
      <dgm:spPr/>
      <dgm:t>
        <a:bodyPr/>
        <a:lstStyle/>
        <a:p>
          <a:endParaRPr lang="en-US"/>
        </a:p>
      </dgm:t>
    </dgm:pt>
    <dgm:pt modelId="{9CE2349C-082C-4017-BD22-98197CEEDD05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400" dirty="0"/>
        </a:p>
      </dgm:t>
    </dgm:pt>
    <dgm:pt modelId="{9A1668A8-2079-410E-8E6C-8E8DDD1DD137}" type="parTrans" cxnId="{306DBDDA-8AC0-4D75-AB5B-8F78D789846B}">
      <dgm:prSet/>
      <dgm:spPr/>
      <dgm:t>
        <a:bodyPr/>
        <a:lstStyle/>
        <a:p>
          <a:endParaRPr lang="en-US"/>
        </a:p>
      </dgm:t>
    </dgm:pt>
    <dgm:pt modelId="{BB4BEDB7-D86E-40DC-9C39-DA17BA7CB022}" type="sibTrans" cxnId="{306DBDDA-8AC0-4D75-AB5B-8F78D789846B}">
      <dgm:prSet/>
      <dgm:spPr/>
      <dgm:t>
        <a:bodyPr/>
        <a:lstStyle/>
        <a:p>
          <a:endParaRPr lang="en-US"/>
        </a:p>
      </dgm:t>
    </dgm:pt>
    <dgm:pt modelId="{8CADC15A-02B6-4240-BE83-A0B351D5B6F7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Kellogg</a:t>
          </a:r>
          <a:endParaRPr lang="en-US" sz="1400" dirty="0"/>
        </a:p>
      </dgm:t>
    </dgm:pt>
    <dgm:pt modelId="{55A11420-14DA-42EA-A17F-D22DA4245BC5}" type="parTrans" cxnId="{7C6183E8-4793-4C7E-8721-9C360052A1A7}">
      <dgm:prSet/>
      <dgm:spPr/>
      <dgm:t>
        <a:bodyPr/>
        <a:lstStyle/>
        <a:p>
          <a:endParaRPr lang="en-US"/>
        </a:p>
      </dgm:t>
    </dgm:pt>
    <dgm:pt modelId="{A56EB64C-12B7-4C09-A79D-C52379321689}" type="sibTrans" cxnId="{7C6183E8-4793-4C7E-8721-9C360052A1A7}">
      <dgm:prSet/>
      <dgm:spPr/>
      <dgm:t>
        <a:bodyPr/>
        <a:lstStyle/>
        <a:p>
          <a:endParaRPr lang="en-US"/>
        </a:p>
      </dgm:t>
    </dgm:pt>
    <dgm:pt modelId="{897066E2-68F6-4422-B483-230A6EF9F2ED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Valvoline</a:t>
          </a:r>
          <a:endParaRPr lang="en-US" sz="1400" dirty="0"/>
        </a:p>
      </dgm:t>
    </dgm:pt>
    <dgm:pt modelId="{538198C2-C0FF-45E9-BFB3-16748EC3C360}" type="parTrans" cxnId="{B8232305-A7CB-48ED-BE4F-408A2ACCBC85}">
      <dgm:prSet/>
      <dgm:spPr/>
      <dgm:t>
        <a:bodyPr/>
        <a:lstStyle/>
        <a:p>
          <a:endParaRPr lang="en-US"/>
        </a:p>
      </dgm:t>
    </dgm:pt>
    <dgm:pt modelId="{2F039CBA-CB0D-49E8-A4BF-B9904A2E09B6}" type="sibTrans" cxnId="{B8232305-A7CB-48ED-BE4F-408A2ACCBC85}">
      <dgm:prSet/>
      <dgm:spPr/>
      <dgm:t>
        <a:bodyPr/>
        <a:lstStyle/>
        <a:p>
          <a:endParaRPr lang="en-US"/>
        </a:p>
      </dgm:t>
    </dgm:pt>
    <dgm:pt modelId="{3A956B5F-6306-4D5D-959E-1224E97FD3A4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Coca-cola</a:t>
          </a:r>
          <a:endParaRPr lang="en-US" sz="1400" dirty="0"/>
        </a:p>
      </dgm:t>
    </dgm:pt>
    <dgm:pt modelId="{EA908454-16C2-4803-9386-A9840E524C78}" type="parTrans" cxnId="{B9BEA381-4C70-4134-934E-A6942E94BDB0}">
      <dgm:prSet/>
      <dgm:spPr/>
      <dgm:t>
        <a:bodyPr/>
        <a:lstStyle/>
        <a:p>
          <a:endParaRPr lang="en-US"/>
        </a:p>
      </dgm:t>
    </dgm:pt>
    <dgm:pt modelId="{5520A363-D35A-48F8-BD17-6AF90AB07DD7}" type="sibTrans" cxnId="{B9BEA381-4C70-4134-934E-A6942E94BDB0}">
      <dgm:prSet/>
      <dgm:spPr/>
      <dgm:t>
        <a:bodyPr/>
        <a:lstStyle/>
        <a:p>
          <a:endParaRPr lang="en-US"/>
        </a:p>
      </dgm:t>
    </dgm:pt>
    <dgm:pt modelId="{382A1F3C-E808-4788-8B41-77CA344EB07D}">
      <dgm:prSet phldrT="[Text]"/>
      <dgm:spPr>
        <a:solidFill>
          <a:srgbClr val="00006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Fastenal</a:t>
          </a:r>
          <a:endParaRPr lang="en-US" sz="1400" dirty="0"/>
        </a:p>
      </dgm:t>
    </dgm:pt>
    <dgm:pt modelId="{B73BDFB2-43E3-4F81-B9D3-6773DF1A5C3E}" type="parTrans" cxnId="{8DB8C96A-C61D-444A-BB92-18CCFE0CFCD0}">
      <dgm:prSet/>
      <dgm:spPr/>
      <dgm:t>
        <a:bodyPr/>
        <a:lstStyle/>
        <a:p>
          <a:endParaRPr lang="en-US"/>
        </a:p>
      </dgm:t>
    </dgm:pt>
    <dgm:pt modelId="{ECAED56D-FCA0-46D3-A5FB-D73038993013}" type="sibTrans" cxnId="{8DB8C96A-C61D-444A-BB92-18CCFE0CFCD0}">
      <dgm:prSet/>
      <dgm:spPr/>
      <dgm:t>
        <a:bodyPr/>
        <a:lstStyle/>
        <a:p>
          <a:endParaRPr lang="en-US"/>
        </a:p>
      </dgm:t>
    </dgm:pt>
    <dgm:pt modelId="{D33EDFE0-AD2C-4DEB-8D2F-D4624DF45199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Disneyland Paris</a:t>
          </a:r>
          <a:endParaRPr lang="en-US" sz="1400" dirty="0"/>
        </a:p>
      </dgm:t>
    </dgm:pt>
    <dgm:pt modelId="{2446A040-0030-4349-8D92-B59B6F2B268A}" type="parTrans" cxnId="{6E24BB9F-D282-45D3-8DA6-BA69BA353017}">
      <dgm:prSet/>
      <dgm:spPr/>
      <dgm:t>
        <a:bodyPr/>
        <a:lstStyle/>
        <a:p>
          <a:endParaRPr lang="en-US"/>
        </a:p>
      </dgm:t>
    </dgm:pt>
    <dgm:pt modelId="{F5EEC3DE-38EF-4A71-85EF-5102096C11C9}" type="sibTrans" cxnId="{6E24BB9F-D282-45D3-8DA6-BA69BA353017}">
      <dgm:prSet/>
      <dgm:spPr/>
      <dgm:t>
        <a:bodyPr/>
        <a:lstStyle/>
        <a:p>
          <a:endParaRPr lang="en-US"/>
        </a:p>
      </dgm:t>
    </dgm:pt>
    <dgm:pt modelId="{2FE28D30-28A3-4410-A32F-4AAEBF312DF2}">
      <dgm:prSet phldrT="[Text]" custT="1"/>
      <dgm:spPr>
        <a:solidFill>
          <a:srgbClr val="0066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Universal Studios</a:t>
          </a:r>
          <a:endParaRPr lang="en-US" sz="1400" dirty="0"/>
        </a:p>
      </dgm:t>
    </dgm:pt>
    <dgm:pt modelId="{566D2E29-03F1-428E-B62E-2B5496F54C36}" type="parTrans" cxnId="{2B21C4B0-5246-4B8E-AD59-40A68D6EC273}">
      <dgm:prSet/>
      <dgm:spPr/>
      <dgm:t>
        <a:bodyPr/>
        <a:lstStyle/>
        <a:p>
          <a:endParaRPr lang="en-US"/>
        </a:p>
      </dgm:t>
    </dgm:pt>
    <dgm:pt modelId="{A5C1BA59-FA4A-4140-BCD0-27F205B7161C}" type="sibTrans" cxnId="{2B21C4B0-5246-4B8E-AD59-40A68D6EC273}">
      <dgm:prSet/>
      <dgm:spPr/>
      <dgm:t>
        <a:bodyPr/>
        <a:lstStyle/>
        <a:p>
          <a:endParaRPr lang="en-US"/>
        </a:p>
      </dgm:t>
    </dgm:pt>
    <dgm:pt modelId="{B6FA5D43-BB3B-456E-A820-89087B44BA34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DeGroot</a:t>
          </a:r>
          <a:endParaRPr lang="en-US" sz="1400" dirty="0"/>
        </a:p>
      </dgm:t>
    </dgm:pt>
    <dgm:pt modelId="{1F640E56-A816-4AD9-9105-F1A4A5B02B0D}" type="parTrans" cxnId="{088811AB-1F36-4BCE-B32F-6ED4CF8A3D52}">
      <dgm:prSet/>
      <dgm:spPr/>
      <dgm:t>
        <a:bodyPr/>
        <a:lstStyle/>
        <a:p>
          <a:endParaRPr lang="en-US"/>
        </a:p>
      </dgm:t>
    </dgm:pt>
    <dgm:pt modelId="{F3DA2060-6950-4F2A-B9EB-38327B7682BC}" type="sibTrans" cxnId="{088811AB-1F36-4BCE-B32F-6ED4CF8A3D52}">
      <dgm:prSet/>
      <dgm:spPr/>
      <dgm:t>
        <a:bodyPr/>
        <a:lstStyle/>
        <a:p>
          <a:endParaRPr lang="en-US"/>
        </a:p>
      </dgm:t>
    </dgm:pt>
    <dgm:pt modelId="{A5BAEFAC-F48C-4E6E-8603-44B247FC747E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Merck</a:t>
          </a:r>
          <a:endParaRPr lang="en-US" sz="1400" dirty="0"/>
        </a:p>
      </dgm:t>
    </dgm:pt>
    <dgm:pt modelId="{BC37C6A0-45A3-4B43-B6E3-D7DD5AD9B439}" type="parTrans" cxnId="{ED977297-9A75-4D8D-BBDF-F48500147C8E}">
      <dgm:prSet/>
      <dgm:spPr/>
      <dgm:t>
        <a:bodyPr/>
        <a:lstStyle/>
        <a:p>
          <a:endParaRPr lang="en-US"/>
        </a:p>
      </dgm:t>
    </dgm:pt>
    <dgm:pt modelId="{1E104F79-8BBC-43B3-9576-DE65EBC0F2EA}" type="sibTrans" cxnId="{ED977297-9A75-4D8D-BBDF-F48500147C8E}">
      <dgm:prSet/>
      <dgm:spPr/>
      <dgm:t>
        <a:bodyPr/>
        <a:lstStyle/>
        <a:p>
          <a:endParaRPr lang="en-US"/>
        </a:p>
      </dgm:t>
    </dgm:pt>
    <dgm:pt modelId="{FE03D8A8-F2E9-4D1B-B9BC-6C80A98CBEDA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Terumo</a:t>
          </a:r>
          <a:endParaRPr lang="en-US" sz="1400" dirty="0"/>
        </a:p>
      </dgm:t>
    </dgm:pt>
    <dgm:pt modelId="{AF68E881-05B5-4F07-9D44-D55A5AD31DB9}" type="parTrans" cxnId="{8A31CE80-9996-4D90-8432-C45DF5D09B20}">
      <dgm:prSet/>
      <dgm:spPr/>
      <dgm:t>
        <a:bodyPr/>
        <a:lstStyle/>
        <a:p>
          <a:endParaRPr lang="en-US"/>
        </a:p>
      </dgm:t>
    </dgm:pt>
    <dgm:pt modelId="{C4849811-CF8D-438C-9F79-ED915D8E3F01}" type="sibTrans" cxnId="{8A31CE80-9996-4D90-8432-C45DF5D09B20}">
      <dgm:prSet/>
      <dgm:spPr/>
      <dgm:t>
        <a:bodyPr/>
        <a:lstStyle/>
        <a:p>
          <a:endParaRPr lang="en-US"/>
        </a:p>
      </dgm:t>
    </dgm:pt>
    <dgm:pt modelId="{E32F7F74-31D8-4765-9710-3E2A6D0EF1E6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smtClean="0"/>
            <a:t>Invacare</a:t>
          </a:r>
          <a:endParaRPr lang="en-US" sz="1400" dirty="0"/>
        </a:p>
      </dgm:t>
    </dgm:pt>
    <dgm:pt modelId="{6D39D1AF-193A-4C04-B296-E27FFE233AF4}" type="parTrans" cxnId="{06841ED7-72AF-4934-B87D-E03D37F9C6DD}">
      <dgm:prSet/>
      <dgm:spPr/>
      <dgm:t>
        <a:bodyPr/>
        <a:lstStyle/>
        <a:p>
          <a:endParaRPr lang="en-US"/>
        </a:p>
      </dgm:t>
    </dgm:pt>
    <dgm:pt modelId="{8A469802-EB7A-4869-A451-0176447E8A04}" type="sibTrans" cxnId="{06841ED7-72AF-4934-B87D-E03D37F9C6DD}">
      <dgm:prSet/>
      <dgm:spPr/>
      <dgm:t>
        <a:bodyPr/>
        <a:lstStyle/>
        <a:p>
          <a:endParaRPr lang="en-US"/>
        </a:p>
      </dgm:t>
    </dgm:pt>
    <dgm:pt modelId="{AAF13CEC-2BDB-4969-9E7A-DDAC1664B382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Somanetics</a:t>
          </a:r>
          <a:endParaRPr lang="en-US" sz="1400" dirty="0"/>
        </a:p>
      </dgm:t>
    </dgm:pt>
    <dgm:pt modelId="{581A5A91-490A-4821-8335-19E460DA6AE0}" type="parTrans" cxnId="{2FBAF1A3-854D-4156-ABDA-0CE5230DC7EC}">
      <dgm:prSet/>
      <dgm:spPr/>
      <dgm:t>
        <a:bodyPr/>
        <a:lstStyle/>
        <a:p>
          <a:endParaRPr lang="en-US"/>
        </a:p>
      </dgm:t>
    </dgm:pt>
    <dgm:pt modelId="{3DB3DA03-8665-42D0-8F45-9C77D081F9CD}" type="sibTrans" cxnId="{2FBAF1A3-854D-4156-ABDA-0CE5230DC7EC}">
      <dgm:prSet/>
      <dgm:spPr/>
      <dgm:t>
        <a:bodyPr/>
        <a:lstStyle/>
        <a:p>
          <a:endParaRPr lang="en-US"/>
        </a:p>
      </dgm:t>
    </dgm:pt>
    <dgm:pt modelId="{B0C75C30-0E69-49B2-9FBC-8677D06A95EB}">
      <dgm:prSet phldrT="[Text]"/>
      <dgm:spPr>
        <a:solidFill>
          <a:srgbClr val="0000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dirty="0" err="1" smtClean="0"/>
            <a:t>Genetix</a:t>
          </a:r>
          <a:endParaRPr lang="en-US" sz="1400" dirty="0"/>
        </a:p>
      </dgm:t>
    </dgm:pt>
    <dgm:pt modelId="{D913E49C-9833-4240-AC5B-E4F1943B9236}" type="parTrans" cxnId="{2C16330A-8F94-4193-ACB5-20C01EB77A1F}">
      <dgm:prSet/>
      <dgm:spPr/>
      <dgm:t>
        <a:bodyPr/>
        <a:lstStyle/>
        <a:p>
          <a:endParaRPr lang="en-US"/>
        </a:p>
      </dgm:t>
    </dgm:pt>
    <dgm:pt modelId="{3BBE491D-6870-4B0F-A8AE-2D846161F32F}" type="sibTrans" cxnId="{2C16330A-8F94-4193-ACB5-20C01EB77A1F}">
      <dgm:prSet/>
      <dgm:spPr/>
      <dgm:t>
        <a:bodyPr/>
        <a:lstStyle/>
        <a:p>
          <a:endParaRPr lang="en-US"/>
        </a:p>
      </dgm:t>
    </dgm:pt>
    <dgm:pt modelId="{084958B2-DB79-42B9-9F48-FC15D2A428BE}" type="pres">
      <dgm:prSet presAssocID="{35084503-EFAE-416D-AC1A-3D8B0C7519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153231-3757-4CCB-85C8-90DC7E1A2839}" type="pres">
      <dgm:prSet presAssocID="{EF2D8297-54DF-4565-A385-123FBBE24D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1F8D8-88D1-42C7-BD36-94A7716B3704}" type="pres">
      <dgm:prSet presAssocID="{48AA63A8-0E97-42F3-BE90-82CC2B1BC80F}" presName="sibTrans" presStyleCnt="0"/>
      <dgm:spPr/>
    </dgm:pt>
    <dgm:pt modelId="{845AC59F-8ABB-4CD4-A08D-599E7C68C11B}" type="pres">
      <dgm:prSet presAssocID="{2F4CE845-1755-4F29-A95D-90E74746D9E1}" presName="node" presStyleLbl="node1" presStyleIdx="1" presStyleCnt="5" custLinFactNeighborX="14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6D64-177F-4860-B09A-1FEF0F274D0D}" type="pres">
      <dgm:prSet presAssocID="{1CB7533D-53F7-436B-B31D-7BB4A9689CA6}" presName="sibTrans" presStyleCnt="0"/>
      <dgm:spPr/>
    </dgm:pt>
    <dgm:pt modelId="{D21C629D-B919-4E36-83C6-9039783BDCC8}" type="pres">
      <dgm:prSet presAssocID="{8AA45FB4-E1FB-4141-B639-0EFC45DF0B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2B448-77AC-4507-B9E4-7D9416EF3739}" type="pres">
      <dgm:prSet presAssocID="{7CAD9363-B9E5-4BF9-8D98-DD157981B7BE}" presName="sibTrans" presStyleCnt="0"/>
      <dgm:spPr/>
    </dgm:pt>
    <dgm:pt modelId="{FB5D7B56-6312-42C3-B877-2882B38F222A}" type="pres">
      <dgm:prSet presAssocID="{41FDEEA9-5AF1-4EC7-9B2A-71438BCA618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197EB-FD13-4F75-8388-D76BC460B52F}" type="pres">
      <dgm:prSet presAssocID="{C68FDFA8-94A3-4323-B3F5-7BAF78A98E0A}" presName="sibTrans" presStyleCnt="0"/>
      <dgm:spPr/>
    </dgm:pt>
    <dgm:pt modelId="{15CEA514-7244-4002-9567-256FD2D9DC02}" type="pres">
      <dgm:prSet presAssocID="{B9E4F0A4-E2BD-4CBA-9687-5A0F1704370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8520CA-158D-4E2E-8EBC-E9B75D9870EE}" type="presOf" srcId="{52CB42BE-E847-4082-AC46-9C76FA909739}" destId="{845AC59F-8ABB-4CD4-A08D-599E7C68C11B}" srcOrd="0" destOrd="4" presId="urn:microsoft.com/office/officeart/2005/8/layout/hList6"/>
    <dgm:cxn modelId="{E713806B-42F2-457E-A027-B0F0AAD4F398}" srcId="{B9E4F0A4-E2BD-4CBA-9687-5A0F1704370E}" destId="{4E7250E0-555D-43FA-83CF-3450F22A0128}" srcOrd="2" destOrd="0" parTransId="{8EACBDAF-14C4-4025-BB64-4A2CE3B47BAB}" sibTransId="{36DE2A98-5533-46EE-8527-599684B64E6B}"/>
    <dgm:cxn modelId="{88C2DCED-CA3F-41EC-BFE3-E0B9BE049315}" srcId="{B9E4F0A4-E2BD-4CBA-9687-5A0F1704370E}" destId="{62DB96D6-94F9-423E-98BA-E0E293B7A1ED}" srcOrd="1" destOrd="0" parTransId="{A22CAC3F-E765-4DE2-AECF-D0956E0977B9}" sibTransId="{0E07144E-8BBF-415E-8A8A-84B86D3D6011}"/>
    <dgm:cxn modelId="{26E2E86E-D854-48BF-B348-E033B66DEDED}" type="presOf" srcId="{2F4CE845-1755-4F29-A95D-90E74746D9E1}" destId="{845AC59F-8ABB-4CD4-A08D-599E7C68C11B}" srcOrd="0" destOrd="0" presId="urn:microsoft.com/office/officeart/2005/8/layout/hList6"/>
    <dgm:cxn modelId="{E58897F8-64F1-40B3-81B1-8AF448667EC3}" srcId="{EF2D8297-54DF-4565-A385-123FBBE24D89}" destId="{F31807D0-F3A7-4AE6-9E38-EE8BB8BE5FCD}" srcOrd="2" destOrd="0" parTransId="{7D382C00-8262-4605-BDEF-80B5899784AA}" sibTransId="{3DC59DF4-4467-44C6-9235-92C97A27B5B3}"/>
    <dgm:cxn modelId="{99510A58-52D3-492F-8BE0-1ADBB741DCAA}" type="presOf" srcId="{B0BD05B4-5861-421A-AC00-9F21F8344C00}" destId="{845AC59F-8ABB-4CD4-A08D-599E7C68C11B}" srcOrd="0" destOrd="8" presId="urn:microsoft.com/office/officeart/2005/8/layout/hList6"/>
    <dgm:cxn modelId="{9D7348B1-D880-4A43-8112-729C1944D51B}" type="presOf" srcId="{D6720AFA-C730-4FFE-8322-AACC4861964A}" destId="{845AC59F-8ABB-4CD4-A08D-599E7C68C11B}" srcOrd="0" destOrd="9" presId="urn:microsoft.com/office/officeart/2005/8/layout/hList6"/>
    <dgm:cxn modelId="{DF167241-4D08-4BCE-8BDD-A2C31D0D00E7}" type="presOf" srcId="{F50DCCC3-D8DD-412F-B441-4BAC76EE4683}" destId="{FB5D7B56-6312-42C3-B877-2882B38F222A}" srcOrd="0" destOrd="7" presId="urn:microsoft.com/office/officeart/2005/8/layout/hList6"/>
    <dgm:cxn modelId="{760ED4E9-E8B8-4672-9BAC-90A98260A42F}" type="presOf" srcId="{9BFBAEAC-8C25-4A4D-AFB8-3D717123F045}" destId="{FB5D7B56-6312-42C3-B877-2882B38F222A}" srcOrd="0" destOrd="1" presId="urn:microsoft.com/office/officeart/2005/8/layout/hList6"/>
    <dgm:cxn modelId="{78C204A8-28E4-4208-8507-4D6D4EFD7A51}" srcId="{B9E4F0A4-E2BD-4CBA-9687-5A0F1704370E}" destId="{928C0A75-F006-4E2F-B742-C6661298262D}" srcOrd="4" destOrd="0" parTransId="{D0391965-2997-45B6-834B-92EAB9AB39F1}" sibTransId="{2AF0BEC3-7101-4FC1-AD4F-AD5CDC3E8A4E}"/>
    <dgm:cxn modelId="{B17F7783-ED4B-492D-984E-CFF62EA7EC18}" type="presOf" srcId="{C1B3E1F1-CD3E-4C61-AFA3-60067DAA1AFB}" destId="{845AC59F-8ABB-4CD4-A08D-599E7C68C11B}" srcOrd="0" destOrd="2" presId="urn:microsoft.com/office/officeart/2005/8/layout/hList6"/>
    <dgm:cxn modelId="{B8EE68AA-86D3-4C63-857A-CEE8C76199F7}" srcId="{41FDEEA9-5AF1-4EC7-9B2A-71438BCA6186}" destId="{920A77C9-16CB-495B-8DA5-0E5CA65CF0ED}" srcOrd="2" destOrd="0" parTransId="{794AA8A0-B73F-4CEF-94BF-D36B626F68D4}" sibTransId="{C4B02D54-1193-4DFB-87E6-4072B2A81CD5}"/>
    <dgm:cxn modelId="{6E92AD67-90C2-46F5-AF64-38C471F314BD}" type="presOf" srcId="{85362B94-243F-4285-AB96-058CDB29A6DB}" destId="{3C153231-3757-4CCB-85C8-90DC7E1A2839}" srcOrd="0" destOrd="4" presId="urn:microsoft.com/office/officeart/2005/8/layout/hList6"/>
    <dgm:cxn modelId="{863CCEC0-38A1-438D-B02A-095B42C88060}" type="presOf" srcId="{8AA45FB4-E1FB-4141-B639-0EFC45DF0BC7}" destId="{D21C629D-B919-4E36-83C6-9039783BDCC8}" srcOrd="0" destOrd="0" presId="urn:microsoft.com/office/officeart/2005/8/layout/hList6"/>
    <dgm:cxn modelId="{D72FE240-343C-4E7E-A474-10DF93A9423D}" type="presOf" srcId="{8656EA68-74BE-444E-85A1-8BB408324A4D}" destId="{D21C629D-B919-4E36-83C6-9039783BDCC8}" srcOrd="0" destOrd="7" presId="urn:microsoft.com/office/officeart/2005/8/layout/hList6"/>
    <dgm:cxn modelId="{00FF70A5-4CC5-4FFF-9C3D-5AC1CD0BD612}" type="presOf" srcId="{0DBA1033-D1DC-4754-A000-6A762824494A}" destId="{FB5D7B56-6312-42C3-B877-2882B38F222A}" srcOrd="0" destOrd="2" presId="urn:microsoft.com/office/officeart/2005/8/layout/hList6"/>
    <dgm:cxn modelId="{B8DDAB6D-677C-41FD-A266-2561186446D9}" type="presOf" srcId="{BBC4075F-06E8-43D6-95EC-38B5D1F10978}" destId="{845AC59F-8ABB-4CD4-A08D-599E7C68C11B}" srcOrd="0" destOrd="7" presId="urn:microsoft.com/office/officeart/2005/8/layout/hList6"/>
    <dgm:cxn modelId="{96621128-CCD5-4687-A419-1B858BF8132C}" type="presOf" srcId="{168D3C4C-0CB8-4F20-9878-FECF573B390E}" destId="{3C153231-3757-4CCB-85C8-90DC7E1A2839}" srcOrd="0" destOrd="11" presId="urn:microsoft.com/office/officeart/2005/8/layout/hList6"/>
    <dgm:cxn modelId="{E15A1D54-3132-42A9-BC52-4C299027802E}" type="presOf" srcId="{3A956B5F-6306-4D5D-959E-1224E97FD3A4}" destId="{15CEA514-7244-4002-9567-256FD2D9DC02}" srcOrd="0" destOrd="9" presId="urn:microsoft.com/office/officeart/2005/8/layout/hList6"/>
    <dgm:cxn modelId="{B1B14F15-ED36-4EBD-8D15-8DEE2B04B584}" srcId="{EF2D8297-54DF-4565-A385-123FBBE24D89}" destId="{85362B94-243F-4285-AB96-058CDB29A6DB}" srcOrd="3" destOrd="0" parTransId="{1E360166-5893-4C2D-BD0D-2D615E3539BC}" sibTransId="{1F07EA3F-9897-4EB7-B676-81961047BB88}"/>
    <dgm:cxn modelId="{7713243D-497F-4CA3-A648-5DF3DC9907A1}" type="presOf" srcId="{29644579-3C38-4898-BDF9-87539662E595}" destId="{3C153231-3757-4CCB-85C8-90DC7E1A2839}" srcOrd="0" destOrd="1" presId="urn:microsoft.com/office/officeart/2005/8/layout/hList6"/>
    <dgm:cxn modelId="{306DBDDA-8AC0-4D75-AB5B-8F78D789846B}" srcId="{B9E4F0A4-E2BD-4CBA-9687-5A0F1704370E}" destId="{9CE2349C-082C-4017-BD22-98197CEEDD05}" srcOrd="10" destOrd="0" parTransId="{9A1668A8-2079-410E-8E6C-8E8DDD1DD137}" sibTransId="{BB4BEDB7-D86E-40DC-9C39-DA17BA7CB022}"/>
    <dgm:cxn modelId="{3F3F52F4-E408-4E35-9551-64FB34557C88}" srcId="{2F4CE845-1755-4F29-A95D-90E74746D9E1}" destId="{32C65D49-7607-4026-8621-2B081EFB278C}" srcOrd="4" destOrd="0" parTransId="{5B5B2E25-0345-4499-8B43-2D77EB5896F1}" sibTransId="{35AA546D-9A76-4916-B319-7334B1EBE849}"/>
    <dgm:cxn modelId="{8B6A58D7-B682-4CD7-ABE7-DCBC93C4A016}" type="presOf" srcId="{382A1F3C-E808-4788-8B41-77CA344EB07D}" destId="{15CEA514-7244-4002-9567-256FD2D9DC02}" srcOrd="0" destOrd="10" presId="urn:microsoft.com/office/officeart/2005/8/layout/hList6"/>
    <dgm:cxn modelId="{7F47E035-8AD5-491B-BB57-9E1426C0FD4D}" srcId="{EF2D8297-54DF-4565-A385-123FBBE24D89}" destId="{CA1A772F-2AF2-495B-9218-54110E2FBF57}" srcOrd="4" destOrd="0" parTransId="{703BA17B-681D-4337-AC4C-E7952EC1DC11}" sibTransId="{AF59585E-0A21-4C4B-A7E4-2585859D25EA}"/>
    <dgm:cxn modelId="{E476781B-F92E-4842-8CB0-24D154FD2D55}" srcId="{EF2D8297-54DF-4565-A385-123FBBE24D89}" destId="{168D3C4C-0CB8-4F20-9878-FECF573B390E}" srcOrd="10" destOrd="0" parTransId="{7691326F-719C-4CD2-B0B9-62581189AAEC}" sibTransId="{F28E4567-9F1B-4AA2-88C4-F968084F3A3F}"/>
    <dgm:cxn modelId="{013210A5-4FD8-4E8F-B49E-BC05CD023641}" srcId="{EF2D8297-54DF-4565-A385-123FBBE24D89}" destId="{29644579-3C38-4898-BDF9-87539662E595}" srcOrd="0" destOrd="0" parTransId="{2E0610B5-1EDF-43E0-8ACD-D826055B03CA}" sibTransId="{917071CB-EC7B-499C-BB05-130C3A971F62}"/>
    <dgm:cxn modelId="{21E43193-9F7B-4637-9795-B063203C8624}" srcId="{41FDEEA9-5AF1-4EC7-9B2A-71438BCA6186}" destId="{BC07F9AE-A2E2-442A-A424-1EE17265E9A0}" srcOrd="5" destOrd="0" parTransId="{1D5C1A9A-C1FE-4FBC-8304-D00753AD217D}" sibTransId="{4C03398C-F487-420A-9AA4-4F6172906886}"/>
    <dgm:cxn modelId="{0DB1BEE7-8CE4-49E4-8D1E-B0BCF9A9A687}" type="presOf" srcId="{5E2F1BF0-1760-4B96-9BC7-7BA535EBBA89}" destId="{D21C629D-B919-4E36-83C6-9039783BDCC8}" srcOrd="0" destOrd="8" presId="urn:microsoft.com/office/officeart/2005/8/layout/hList6"/>
    <dgm:cxn modelId="{D916F106-8E97-499F-B952-EF488A6E782D}" type="presOf" srcId="{D9AEE78C-1FFA-4148-ADC7-E3527E0636D1}" destId="{3C153231-3757-4CCB-85C8-90DC7E1A2839}" srcOrd="0" destOrd="10" presId="urn:microsoft.com/office/officeart/2005/8/layout/hList6"/>
    <dgm:cxn modelId="{2B21C4B0-5246-4B8E-AD59-40A68D6EC273}" srcId="{8AA45FB4-E1FB-4141-B639-0EFC45DF0BC7}" destId="{2FE28D30-28A3-4410-A32F-4AAEBF312DF2}" srcOrd="1" destOrd="0" parTransId="{566D2E29-03F1-428E-B62E-2B5496F54C36}" sibTransId="{A5C1BA59-FA4A-4140-BCD0-27F205B7161C}"/>
    <dgm:cxn modelId="{B9BEA381-4C70-4134-934E-A6942E94BDB0}" srcId="{B9E4F0A4-E2BD-4CBA-9687-5A0F1704370E}" destId="{3A956B5F-6306-4D5D-959E-1224E97FD3A4}" srcOrd="8" destOrd="0" parTransId="{EA908454-16C2-4803-9386-A9840E524C78}" sibTransId="{5520A363-D35A-48F8-BD17-6AF90AB07DD7}"/>
    <dgm:cxn modelId="{1736A4BD-D997-4A5D-B626-D75F08FDB4A8}" type="presOf" srcId="{F31807D0-F3A7-4AE6-9E38-EE8BB8BE5FCD}" destId="{3C153231-3757-4CCB-85C8-90DC7E1A2839}" srcOrd="0" destOrd="3" presId="urn:microsoft.com/office/officeart/2005/8/layout/hList6"/>
    <dgm:cxn modelId="{9E90796A-14A7-415E-9170-02D97A74F1C1}" type="presOf" srcId="{41FDEEA9-5AF1-4EC7-9B2A-71438BCA6186}" destId="{FB5D7B56-6312-42C3-B877-2882B38F222A}" srcOrd="0" destOrd="0" presId="urn:microsoft.com/office/officeart/2005/8/layout/hList6"/>
    <dgm:cxn modelId="{998AD66F-D134-4444-A059-3356CE53346D}" srcId="{EF2D8297-54DF-4565-A385-123FBBE24D89}" destId="{FD3196F4-1959-4B08-9595-B3CBB76533F0}" srcOrd="6" destOrd="0" parTransId="{BA48D373-9978-4FFB-AC56-0EAD3D5F7BB2}" sibTransId="{3FDF4221-9BCE-4BAC-A0B0-D4442D1C72F1}"/>
    <dgm:cxn modelId="{19CE0EF7-E245-4A01-9946-80EFA15DFF66}" srcId="{8AA45FB4-E1FB-4141-B639-0EFC45DF0BC7}" destId="{8656EA68-74BE-444E-85A1-8BB408324A4D}" srcOrd="6" destOrd="0" parTransId="{0B72F446-69C4-4A4D-9E39-1636D8419167}" sibTransId="{F322FC94-3B51-4812-AFA6-784342C46C52}"/>
    <dgm:cxn modelId="{9701E706-D745-425E-A78D-344CFCBB70C3}" srcId="{B9E4F0A4-E2BD-4CBA-9687-5A0F1704370E}" destId="{71409B1E-BDA5-4A29-A793-52B111602FF3}" srcOrd="0" destOrd="0" parTransId="{FD3A4406-3700-4FFA-880B-EF24BB852233}" sibTransId="{D3B5B391-9929-4489-AF08-B2DC34ED9783}"/>
    <dgm:cxn modelId="{C9528C64-DF25-4EE0-945C-9351FC84D902}" type="presOf" srcId="{E32F7F74-31D8-4765-9710-3E2A6D0EF1E6}" destId="{FB5D7B56-6312-42C3-B877-2882B38F222A}" srcOrd="0" destOrd="11" presId="urn:microsoft.com/office/officeart/2005/8/layout/hList6"/>
    <dgm:cxn modelId="{ABD9B467-82CA-4D0E-8EE2-419639EB5C86}" srcId="{2F4CE845-1755-4F29-A95D-90E74746D9E1}" destId="{8BD12EEB-CBA4-4386-8D04-3754CD36005E}" srcOrd="10" destOrd="0" parTransId="{69072779-5E4E-4895-98A2-7C292896932E}" sibTransId="{3BE95CAD-C865-41A4-9B6A-5B3F3E111DAC}"/>
    <dgm:cxn modelId="{6E24BB9F-D282-45D3-8DA6-BA69BA353017}" srcId="{8AA45FB4-E1FB-4141-B639-0EFC45DF0BC7}" destId="{D33EDFE0-AD2C-4DEB-8D2F-D4624DF45199}" srcOrd="2" destOrd="0" parTransId="{2446A040-0030-4349-8D92-B59B6F2B268A}" sibTransId="{F5EEC3DE-38EF-4A71-85EF-5102096C11C9}"/>
    <dgm:cxn modelId="{FFFAA6D9-EB56-486C-B32E-B6198A20C8C0}" srcId="{41FDEEA9-5AF1-4EC7-9B2A-71438BCA6186}" destId="{9BFBAEAC-8C25-4A4D-AFB8-3D717123F045}" srcOrd="0" destOrd="0" parTransId="{218D30C6-A54B-414B-BC70-45CF6908CBAF}" sibTransId="{219523E5-9E23-477B-95BC-A2EF86AAAF83}"/>
    <dgm:cxn modelId="{8441816F-4FA1-48E7-B5F6-620E9094FE43}" type="presOf" srcId="{B9E4F0A4-E2BD-4CBA-9687-5A0F1704370E}" destId="{15CEA514-7244-4002-9567-256FD2D9DC02}" srcOrd="0" destOrd="0" presId="urn:microsoft.com/office/officeart/2005/8/layout/hList6"/>
    <dgm:cxn modelId="{E3ED1C09-E5CC-4D18-97F0-A648CBEA7D8B}" type="presOf" srcId="{9CE2349C-082C-4017-BD22-98197CEEDD05}" destId="{15CEA514-7244-4002-9567-256FD2D9DC02}" srcOrd="0" destOrd="11" presId="urn:microsoft.com/office/officeart/2005/8/layout/hList6"/>
    <dgm:cxn modelId="{3033D99C-A04C-405F-89C9-FFFC4D201A8A}" srcId="{8AA45FB4-E1FB-4141-B639-0EFC45DF0BC7}" destId="{067ACBC2-1472-4E94-89D4-64ED2482E679}" srcOrd="5" destOrd="0" parTransId="{A3669219-BA5A-40BB-87CD-0F946BD2986A}" sibTransId="{71B8A6A5-5E7A-4135-B223-B6D69726EB94}"/>
    <dgm:cxn modelId="{B8232305-A7CB-48ED-BE4F-408A2ACCBC85}" srcId="{B9E4F0A4-E2BD-4CBA-9687-5A0F1704370E}" destId="{897066E2-68F6-4422-B483-230A6EF9F2ED}" srcOrd="7" destOrd="0" parTransId="{538198C2-C0FF-45E9-BFB3-16748EC3C360}" sibTransId="{2F039CBA-CB0D-49E8-A4BF-B9904A2E09B6}"/>
    <dgm:cxn modelId="{38620056-14E2-4C4D-A4EF-52D209CDFBE4}" srcId="{2F4CE845-1755-4F29-A95D-90E74746D9E1}" destId="{C1B3E1F1-CD3E-4C61-AFA3-60067DAA1AFB}" srcOrd="1" destOrd="0" parTransId="{B48BF822-5B81-48AE-9AD1-5066C8C3A72E}" sibTransId="{7ED73A52-5481-4DE5-98AA-128B8FDC14D7}"/>
    <dgm:cxn modelId="{8C5EAE62-651D-40BE-BEBB-1AA7901CB38C}" srcId="{35084503-EFAE-416D-AC1A-3D8B0C7519AC}" destId="{41FDEEA9-5AF1-4EC7-9B2A-71438BCA6186}" srcOrd="3" destOrd="0" parTransId="{D00FEAC5-85B5-46A4-BF1A-FEC1421E52AC}" sibTransId="{C68FDFA8-94A3-4323-B3F5-7BAF78A98E0A}"/>
    <dgm:cxn modelId="{95BAAB2D-7DBF-4F4A-B434-21342CD5C307}" srcId="{8AA45FB4-E1FB-4141-B639-0EFC45DF0BC7}" destId="{5E2F1BF0-1760-4B96-9BC7-7BA535EBBA89}" srcOrd="7" destOrd="0" parTransId="{F9047D18-5696-4506-84CF-FAFBCAFA3DD9}" sibTransId="{B26A3B7E-4D7E-4233-AE68-3BC762DB690E}"/>
    <dgm:cxn modelId="{A3602733-A510-4B14-9BB8-09F9881E351D}" srcId="{EF2D8297-54DF-4565-A385-123FBBE24D89}" destId="{DF0BC5BC-3FDC-411D-8D7A-72978BFE79F4}" srcOrd="7" destOrd="0" parTransId="{9121F670-6510-45D9-8163-AAF3B0A05AD0}" sibTransId="{45107374-DB5B-4A91-83A5-A40C99C32329}"/>
    <dgm:cxn modelId="{176F07A3-EA89-4535-B4D2-83B37173F1E7}" type="presOf" srcId="{CA1A772F-2AF2-495B-9218-54110E2FBF57}" destId="{3C153231-3757-4CCB-85C8-90DC7E1A2839}" srcOrd="0" destOrd="5" presId="urn:microsoft.com/office/officeart/2005/8/layout/hList6"/>
    <dgm:cxn modelId="{7027C4FA-DBB7-4917-845D-B87E8C6686E1}" srcId="{B9E4F0A4-E2BD-4CBA-9687-5A0F1704370E}" destId="{F186A97D-757E-439D-B714-9A19AF251525}" srcOrd="5" destOrd="0" parTransId="{CF53DD22-C1A3-42F6-9BDB-35E6CD9FD2D2}" sibTransId="{F4DA9B85-F6F5-4A12-AA14-4053FC7AA893}"/>
    <dgm:cxn modelId="{2C16330A-8F94-4193-ACB5-20C01EB77A1F}" srcId="{41FDEEA9-5AF1-4EC7-9B2A-71438BCA6186}" destId="{B0C75C30-0E69-49B2-9FBC-8677D06A95EB}" srcOrd="8" destOrd="0" parTransId="{D913E49C-9833-4240-AC5B-E4F1943B9236}" sibTransId="{3BBE491D-6870-4B0F-A8AE-2D846161F32F}"/>
    <dgm:cxn modelId="{E9BAE220-B0D3-4791-8863-117888BE3AB2}" srcId="{B9E4F0A4-E2BD-4CBA-9687-5A0F1704370E}" destId="{1C2F90E5-D9E4-4A62-A237-FAF390D1BC76}" srcOrd="3" destOrd="0" parTransId="{D54435B4-DEE8-4E85-A9AD-CB290FF27E59}" sibTransId="{EE86CC0A-A58C-4A8A-9571-C2205A95F24B}"/>
    <dgm:cxn modelId="{AAF81443-D61F-4DC7-B963-2789D057EA56}" type="presOf" srcId="{62DB96D6-94F9-423E-98BA-E0E293B7A1ED}" destId="{15CEA514-7244-4002-9567-256FD2D9DC02}" srcOrd="0" destOrd="2" presId="urn:microsoft.com/office/officeart/2005/8/layout/hList6"/>
    <dgm:cxn modelId="{62BA35BF-F43F-4FA5-92A8-EEECB00561D2}" type="presOf" srcId="{067ACBC2-1472-4E94-89D4-64ED2482E679}" destId="{D21C629D-B919-4E36-83C6-9039783BDCC8}" srcOrd="0" destOrd="6" presId="urn:microsoft.com/office/officeart/2005/8/layout/hList6"/>
    <dgm:cxn modelId="{37E80A3A-DC33-44F7-AAFA-E8A2512A189D}" type="presOf" srcId="{FCCEF696-430A-4C9E-B9D4-4DF7F4D29F6F}" destId="{D21C629D-B919-4E36-83C6-9039783BDCC8}" srcOrd="0" destOrd="5" presId="urn:microsoft.com/office/officeart/2005/8/layout/hList6"/>
    <dgm:cxn modelId="{513DF6BD-44FD-45B1-BD6B-85EA96C70DE5}" srcId="{35084503-EFAE-416D-AC1A-3D8B0C7519AC}" destId="{EF2D8297-54DF-4565-A385-123FBBE24D89}" srcOrd="0" destOrd="0" parTransId="{FE9EAE08-719F-4DED-92B0-3FD8F8E89603}" sibTransId="{48AA63A8-0E97-42F3-BE90-82CC2B1BC80F}"/>
    <dgm:cxn modelId="{F0F960F3-5556-4CB5-BF18-B680FEFFDD96}" type="presOf" srcId="{AAF13CEC-2BDB-4969-9E7A-DDAC1664B382}" destId="{FB5D7B56-6312-42C3-B877-2882B38F222A}" srcOrd="0" destOrd="8" presId="urn:microsoft.com/office/officeart/2005/8/layout/hList6"/>
    <dgm:cxn modelId="{C8DE9A30-9997-412F-BEAA-FA6BD18FD32A}" type="presOf" srcId="{32C65D49-7607-4026-8621-2B081EFB278C}" destId="{845AC59F-8ABB-4CD4-A08D-599E7C68C11B}" srcOrd="0" destOrd="5" presId="urn:microsoft.com/office/officeart/2005/8/layout/hList6"/>
    <dgm:cxn modelId="{0E55B67B-59D9-45DF-9F46-8D1765F5F6FD}" type="presOf" srcId="{5AFC35B0-22DA-4E1C-A91F-A5DC06158937}" destId="{845AC59F-8ABB-4CD4-A08D-599E7C68C11B}" srcOrd="0" destOrd="6" presId="urn:microsoft.com/office/officeart/2005/8/layout/hList6"/>
    <dgm:cxn modelId="{088811AB-1F36-4BCE-B32F-6ED4CF8A3D52}" srcId="{41FDEEA9-5AF1-4EC7-9B2A-71438BCA6186}" destId="{B6FA5D43-BB3B-456E-A820-89087B44BA34}" srcOrd="3" destOrd="0" parTransId="{1F640E56-A816-4AD9-9105-F1A4A5B02B0D}" sibTransId="{F3DA2060-6950-4F2A-B9EB-38327B7682BC}"/>
    <dgm:cxn modelId="{BB271900-DC80-40D9-9CC4-1B1BDB399D7E}" type="presOf" srcId="{1D9724F6-82DC-4F6C-85B6-6269AFCDC44C}" destId="{845AC59F-8ABB-4CD4-A08D-599E7C68C11B}" srcOrd="0" destOrd="10" presId="urn:microsoft.com/office/officeart/2005/8/layout/hList6"/>
    <dgm:cxn modelId="{F54E617E-BEB3-49BC-865D-E1459BEBB0FC}" type="presOf" srcId="{FE03D8A8-F2E9-4D1B-B9BC-6C80A98CBEDA}" destId="{FB5D7B56-6312-42C3-B877-2882B38F222A}" srcOrd="0" destOrd="5" presId="urn:microsoft.com/office/officeart/2005/8/layout/hList6"/>
    <dgm:cxn modelId="{74C3388C-20F4-4ABB-A6EB-D1C3851EC87C}" type="presOf" srcId="{02DB61EB-BD73-4F3D-80D9-A348474721B1}" destId="{D21C629D-B919-4E36-83C6-9039783BDCC8}" srcOrd="0" destOrd="4" presId="urn:microsoft.com/office/officeart/2005/8/layout/hList6"/>
    <dgm:cxn modelId="{5E4237C7-A37F-4BE3-8F18-DC2CFD8FDE32}" srcId="{35084503-EFAE-416D-AC1A-3D8B0C7519AC}" destId="{2F4CE845-1755-4F29-A95D-90E74746D9E1}" srcOrd="1" destOrd="0" parTransId="{29E4DA79-BFA5-4260-B2F6-71B45F379955}" sibTransId="{1CB7533D-53F7-436B-B31D-7BB4A9689CA6}"/>
    <dgm:cxn modelId="{49A4FBDB-3FFC-4A55-8C78-9740FF7D2334}" type="presOf" srcId="{B0C75C30-0E69-49B2-9FBC-8677D06A95EB}" destId="{FB5D7B56-6312-42C3-B877-2882B38F222A}" srcOrd="0" destOrd="9" presId="urn:microsoft.com/office/officeart/2005/8/layout/hList6"/>
    <dgm:cxn modelId="{02EE455D-33A0-4C8F-9ECE-4F1E68614EA9}" srcId="{35084503-EFAE-416D-AC1A-3D8B0C7519AC}" destId="{B9E4F0A4-E2BD-4CBA-9687-5A0F1704370E}" srcOrd="4" destOrd="0" parTransId="{980AC828-2AF0-4EF9-A825-5F6ACDF0B7D3}" sibTransId="{BBC6CF7D-A833-4727-8489-63A6F85487EB}"/>
    <dgm:cxn modelId="{9AB85BC0-B824-469A-B861-BD8000C0B53C}" type="presOf" srcId="{928C0A75-F006-4E2F-B742-C6661298262D}" destId="{15CEA514-7244-4002-9567-256FD2D9DC02}" srcOrd="0" destOrd="5" presId="urn:microsoft.com/office/officeart/2005/8/layout/hList6"/>
    <dgm:cxn modelId="{D61CAE30-D28B-4B2A-BE5C-0686734B1827}" srcId="{2F4CE845-1755-4F29-A95D-90E74746D9E1}" destId="{ABB4CBE7-8645-49E5-8D40-FB358091384E}" srcOrd="2" destOrd="0" parTransId="{A1E9622D-4828-4572-985C-B346C0C47380}" sibTransId="{AE0FE5D5-BF50-42DD-8B56-886776DE0A3D}"/>
    <dgm:cxn modelId="{8A31CE80-9996-4D90-8432-C45DF5D09B20}" srcId="{41FDEEA9-5AF1-4EC7-9B2A-71438BCA6186}" destId="{FE03D8A8-F2E9-4D1B-B9BC-6C80A98CBEDA}" srcOrd="4" destOrd="0" parTransId="{AF68E881-05B5-4F07-9D44-D55A5AD31DB9}" sibTransId="{C4849811-CF8D-438C-9F79-ED915D8E3F01}"/>
    <dgm:cxn modelId="{EEC8A351-2238-4BA3-BEEB-6F5967A78DD1}" type="presOf" srcId="{BC07F9AE-A2E2-442A-A424-1EE17265E9A0}" destId="{FB5D7B56-6312-42C3-B877-2882B38F222A}" srcOrd="0" destOrd="6" presId="urn:microsoft.com/office/officeart/2005/8/layout/hList6"/>
    <dgm:cxn modelId="{1D5B51C3-659F-408F-A279-CAD4E0173FAD}" srcId="{EF2D8297-54DF-4565-A385-123FBBE24D89}" destId="{EC7353BD-DA83-4662-9B94-1E4709DDEA42}" srcOrd="11" destOrd="0" parTransId="{93D13125-D26D-42B5-9C57-B052DFDCA50B}" sibTransId="{C84DF363-3131-4AD2-93CA-35D58ADD63FE}"/>
    <dgm:cxn modelId="{A3B03BE2-1ECB-44D4-B257-D3DE1A718FB0}" srcId="{2F4CE845-1755-4F29-A95D-90E74746D9E1}" destId="{2961889A-77D0-458A-9C90-6FF7E72D8C23}" srcOrd="0" destOrd="0" parTransId="{B510DB45-8989-4307-9A75-2C684F0CEB83}" sibTransId="{643AF5A5-16DF-4E51-AC43-ACA9E54F851E}"/>
    <dgm:cxn modelId="{C0308F54-F890-492E-A656-BC7377606799}" type="presOf" srcId="{A894391E-28DB-4FEF-9A8B-227EE5969CAE}" destId="{D21C629D-B919-4E36-83C6-9039783BDCC8}" srcOrd="0" destOrd="1" presId="urn:microsoft.com/office/officeart/2005/8/layout/hList6"/>
    <dgm:cxn modelId="{D4619464-3FAD-40CE-AA04-97813FCFEDA0}" srcId="{8AA45FB4-E1FB-4141-B639-0EFC45DF0BC7}" destId="{FCCEF696-430A-4C9E-B9D4-4DF7F4D29F6F}" srcOrd="4" destOrd="0" parTransId="{7367C0B6-2C22-441E-8FC9-1E4CA63C860A}" sibTransId="{EC3A486C-4EEC-402C-9703-4C8E83F79D6C}"/>
    <dgm:cxn modelId="{070BF07A-B97A-4F0B-ABF4-481230C803F5}" type="presOf" srcId="{920A77C9-16CB-495B-8DA5-0E5CA65CF0ED}" destId="{FB5D7B56-6312-42C3-B877-2882B38F222A}" srcOrd="0" destOrd="3" presId="urn:microsoft.com/office/officeart/2005/8/layout/hList6"/>
    <dgm:cxn modelId="{0D6D9AEC-257D-4B11-9BFF-503F27E0D889}" type="presOf" srcId="{1EC158B2-35E6-4A1D-ABAB-95B24F80B588}" destId="{3C153231-3757-4CCB-85C8-90DC7E1A2839}" srcOrd="0" destOrd="6" presId="urn:microsoft.com/office/officeart/2005/8/layout/hList6"/>
    <dgm:cxn modelId="{2DAB051E-3A72-4097-A8DA-CD4539B3086A}" type="presOf" srcId="{35084503-EFAE-416D-AC1A-3D8B0C7519AC}" destId="{084958B2-DB79-42B9-9F48-FC15D2A428BE}" srcOrd="0" destOrd="0" presId="urn:microsoft.com/office/officeart/2005/8/layout/hList6"/>
    <dgm:cxn modelId="{EA7D2F11-6AC2-4FA9-B6E5-7E38E7B1A957}" srcId="{2F4CE845-1755-4F29-A95D-90E74746D9E1}" destId="{BBC4075F-06E8-43D6-95EC-38B5D1F10978}" srcOrd="6" destOrd="0" parTransId="{41DDC1E2-D81F-4709-8F42-3C84A7F30ADF}" sibTransId="{4EDF5B56-554D-4B43-A4B1-4CC0278C4E0C}"/>
    <dgm:cxn modelId="{EC099E75-FB7E-4F60-90B2-8B2D302B9E6F}" srcId="{EF2D8297-54DF-4565-A385-123FBBE24D89}" destId="{1EC158B2-35E6-4A1D-ABAB-95B24F80B588}" srcOrd="5" destOrd="0" parTransId="{189E7BB1-43D9-482B-854C-8D4FBDCFAB8A}" sibTransId="{C4CDA4AB-31D1-4258-89B9-FD258B67546F}"/>
    <dgm:cxn modelId="{E92F0B1E-DBD4-496B-B6B5-A95E2855029A}" srcId="{8AA45FB4-E1FB-4141-B639-0EFC45DF0BC7}" destId="{02DB61EB-BD73-4F3D-80D9-A348474721B1}" srcOrd="3" destOrd="0" parTransId="{814CD4BB-6B2B-4CBE-88D5-0A033D3A5DCF}" sibTransId="{CCF56457-C963-4C63-B37A-B73E0306805F}"/>
    <dgm:cxn modelId="{35EAC4E2-2AF3-44CE-AD0F-4374CB2FBDCE}" type="presOf" srcId="{FD3196F4-1959-4B08-9595-B3CBB76533F0}" destId="{3C153231-3757-4CCB-85C8-90DC7E1A2839}" srcOrd="0" destOrd="7" presId="urn:microsoft.com/office/officeart/2005/8/layout/hList6"/>
    <dgm:cxn modelId="{DAF8BC0A-55CE-4490-B080-95A6C041FBFD}" srcId="{8AA45FB4-E1FB-4141-B639-0EFC45DF0BC7}" destId="{A894391E-28DB-4FEF-9A8B-227EE5969CAE}" srcOrd="0" destOrd="0" parTransId="{CC0B295E-1750-4271-A3F0-F1B2A1BDD10E}" sibTransId="{85A15B6A-BE7A-42EA-8901-A89E384C5A06}"/>
    <dgm:cxn modelId="{3393E68F-BAAA-4BD1-A496-AD0C1B8DBC06}" type="presOf" srcId="{71409B1E-BDA5-4A29-A793-52B111602FF3}" destId="{15CEA514-7244-4002-9567-256FD2D9DC02}" srcOrd="0" destOrd="1" presId="urn:microsoft.com/office/officeart/2005/8/layout/hList6"/>
    <dgm:cxn modelId="{0FCA9677-8924-4BCC-9470-D3D280D470A5}" srcId="{41FDEEA9-5AF1-4EC7-9B2A-71438BCA6186}" destId="{F50DCCC3-D8DD-412F-B441-4BAC76EE4683}" srcOrd="6" destOrd="0" parTransId="{B6B044E2-42C4-4383-8B6F-4D273945F152}" sibTransId="{07328685-09BC-4B3D-AE26-87502C527AF4}"/>
    <dgm:cxn modelId="{CC48F9CA-E6A1-4474-A159-831B0F189073}" type="presOf" srcId="{DF0BC5BC-3FDC-411D-8D7A-72978BFE79F4}" destId="{3C153231-3757-4CCB-85C8-90DC7E1A2839}" srcOrd="0" destOrd="8" presId="urn:microsoft.com/office/officeart/2005/8/layout/hList6"/>
    <dgm:cxn modelId="{CE3ED2B1-BBCE-4193-8286-A503CC3992F7}" srcId="{41FDEEA9-5AF1-4EC7-9B2A-71438BCA6186}" destId="{0DBA1033-D1DC-4754-A000-6A762824494A}" srcOrd="1" destOrd="0" parTransId="{B0158129-EB07-442C-852E-570C223BF3C9}" sibTransId="{B255F18B-20B2-4FF4-9142-E93F6012F659}"/>
    <dgm:cxn modelId="{6FA6928E-DA9E-44B9-BB01-5A5D7AD27CC0}" type="presOf" srcId="{F186A97D-757E-439D-B714-9A19AF251525}" destId="{15CEA514-7244-4002-9567-256FD2D9DC02}" srcOrd="0" destOrd="6" presId="urn:microsoft.com/office/officeart/2005/8/layout/hList6"/>
    <dgm:cxn modelId="{E72BE78D-36FB-4A18-B3FC-B88ACF2E38FA}" type="presOf" srcId="{E39C212D-5044-4DDA-B20A-04A5551CA8E4}" destId="{3C153231-3757-4CCB-85C8-90DC7E1A2839}" srcOrd="0" destOrd="9" presId="urn:microsoft.com/office/officeart/2005/8/layout/hList6"/>
    <dgm:cxn modelId="{ED977297-9A75-4D8D-BBDF-F48500147C8E}" srcId="{41FDEEA9-5AF1-4EC7-9B2A-71438BCA6186}" destId="{A5BAEFAC-F48C-4E6E-8603-44B247FC747E}" srcOrd="9" destOrd="0" parTransId="{BC37C6A0-45A3-4B43-B6E3-D7DD5AD9B439}" sibTransId="{1E104F79-8BBC-43B3-9576-DE65EBC0F2EA}"/>
    <dgm:cxn modelId="{0869C75C-B808-4AFD-9BA4-4697D95B472B}" srcId="{2F4CE845-1755-4F29-A95D-90E74746D9E1}" destId="{5AFC35B0-22DA-4E1C-A91F-A5DC06158937}" srcOrd="5" destOrd="0" parTransId="{33247C32-D714-412F-93F7-0433A713FFF1}" sibTransId="{D1B4CB1B-8F81-4F28-91FC-11D12381434E}"/>
    <dgm:cxn modelId="{8DB8C96A-C61D-444A-BB92-18CCFE0CFCD0}" srcId="{B9E4F0A4-E2BD-4CBA-9687-5A0F1704370E}" destId="{382A1F3C-E808-4788-8B41-77CA344EB07D}" srcOrd="9" destOrd="0" parTransId="{B73BDFB2-43E3-4F81-B9D3-6773DF1A5C3E}" sibTransId="{ECAED56D-FCA0-46D3-A5FB-D73038993013}"/>
    <dgm:cxn modelId="{6B403194-404C-43BF-8034-4388C8ADA702}" type="presOf" srcId="{4E7250E0-555D-43FA-83CF-3450F22A0128}" destId="{15CEA514-7244-4002-9567-256FD2D9DC02}" srcOrd="0" destOrd="3" presId="urn:microsoft.com/office/officeart/2005/8/layout/hList6"/>
    <dgm:cxn modelId="{06841ED7-72AF-4934-B87D-E03D37F9C6DD}" srcId="{41FDEEA9-5AF1-4EC7-9B2A-71438BCA6186}" destId="{E32F7F74-31D8-4765-9710-3E2A6D0EF1E6}" srcOrd="10" destOrd="0" parTransId="{6D39D1AF-193A-4C04-B296-E27FFE233AF4}" sibTransId="{8A469802-EB7A-4869-A451-0176447E8A04}"/>
    <dgm:cxn modelId="{D488DBD2-B2EF-4C8C-BE83-3580CF6C0ED4}" type="presOf" srcId="{2961889A-77D0-458A-9C90-6FF7E72D8C23}" destId="{845AC59F-8ABB-4CD4-A08D-599E7C68C11B}" srcOrd="0" destOrd="1" presId="urn:microsoft.com/office/officeart/2005/8/layout/hList6"/>
    <dgm:cxn modelId="{F96B766A-21A8-42BC-926C-81CA605E1591}" srcId="{2F4CE845-1755-4F29-A95D-90E74746D9E1}" destId="{52CB42BE-E847-4082-AC46-9C76FA909739}" srcOrd="3" destOrd="0" parTransId="{813587AC-7BE2-40CA-856B-C9AA3B9C030E}" sibTransId="{6E613347-4B72-4EA8-ACA3-DD23C23B2CCC}"/>
    <dgm:cxn modelId="{ADF7A6BA-5F2C-4523-888D-98E5753ED3C7}" type="presOf" srcId="{EC7353BD-DA83-4662-9B94-1E4709DDEA42}" destId="{3C153231-3757-4CCB-85C8-90DC7E1A2839}" srcOrd="0" destOrd="12" presId="urn:microsoft.com/office/officeart/2005/8/layout/hList6"/>
    <dgm:cxn modelId="{7C6183E8-4793-4C7E-8721-9C360052A1A7}" srcId="{B9E4F0A4-E2BD-4CBA-9687-5A0F1704370E}" destId="{8CADC15A-02B6-4240-BE83-A0B351D5B6F7}" srcOrd="6" destOrd="0" parTransId="{55A11420-14DA-42EA-A17F-D22DA4245BC5}" sibTransId="{A56EB64C-12B7-4C09-A79D-C52379321689}"/>
    <dgm:cxn modelId="{A01BD440-FE59-481B-AD17-C18A60D389E2}" type="presOf" srcId="{897066E2-68F6-4422-B483-230A6EF9F2ED}" destId="{15CEA514-7244-4002-9567-256FD2D9DC02}" srcOrd="0" destOrd="8" presId="urn:microsoft.com/office/officeart/2005/8/layout/hList6"/>
    <dgm:cxn modelId="{21FC737C-4086-4C1A-B97B-206FDFECC646}" type="presOf" srcId="{8BD12EEB-CBA4-4386-8D04-3754CD36005E}" destId="{845AC59F-8ABB-4CD4-A08D-599E7C68C11B}" srcOrd="0" destOrd="11" presId="urn:microsoft.com/office/officeart/2005/8/layout/hList6"/>
    <dgm:cxn modelId="{0082609A-BFA9-4BC8-8A7D-831D65CDF395}" srcId="{2F4CE845-1755-4F29-A95D-90E74746D9E1}" destId="{B0BD05B4-5861-421A-AC00-9F21F8344C00}" srcOrd="7" destOrd="0" parTransId="{F78748F9-24C4-440C-B391-8B80D1A4A748}" sibTransId="{1A026CDE-62FE-490F-B547-F7706A6C31C0}"/>
    <dgm:cxn modelId="{753B93A3-3C43-46C7-AB3F-AD2142DAB121}" srcId="{35084503-EFAE-416D-AC1A-3D8B0C7519AC}" destId="{8AA45FB4-E1FB-4141-B639-0EFC45DF0BC7}" srcOrd="2" destOrd="0" parTransId="{44F06F1C-3971-4903-A4CD-B00E964174DF}" sibTransId="{7CAD9363-B9E5-4BF9-8D98-DD157981B7BE}"/>
    <dgm:cxn modelId="{CAA53588-298F-4168-8893-A38601783CD0}" type="presOf" srcId="{15D30561-0ED9-4EC2-9D93-F8EEADD523B0}" destId="{3C153231-3757-4CCB-85C8-90DC7E1A2839}" srcOrd="0" destOrd="2" presId="urn:microsoft.com/office/officeart/2005/8/layout/hList6"/>
    <dgm:cxn modelId="{A5DD578E-8465-42A7-8A2B-AB2490B9F133}" srcId="{EF2D8297-54DF-4565-A385-123FBBE24D89}" destId="{15D30561-0ED9-4EC2-9D93-F8EEADD523B0}" srcOrd="1" destOrd="0" parTransId="{51F74656-1560-4272-A1B3-66B766F2F636}" sibTransId="{2E98F544-43F5-4B61-8FA1-407A3798CB81}"/>
    <dgm:cxn modelId="{6E146ACE-61A2-4292-BACF-959A3C71618B}" srcId="{EF2D8297-54DF-4565-A385-123FBBE24D89}" destId="{E39C212D-5044-4DDA-B20A-04A5551CA8E4}" srcOrd="8" destOrd="0" parTransId="{1EABAAE3-9B72-48EB-8FD2-FB0AE41897A2}" sibTransId="{E55CAC8F-A957-4813-8B5B-B306D104D3BF}"/>
    <dgm:cxn modelId="{B62D93D3-216C-4DB1-B01D-627B4879A2DC}" srcId="{2F4CE845-1755-4F29-A95D-90E74746D9E1}" destId="{1D9724F6-82DC-4F6C-85B6-6269AFCDC44C}" srcOrd="9" destOrd="0" parTransId="{FCF1A522-4D88-4B91-ADAF-D2627B1EBBD1}" sibTransId="{DBCDFA69-472B-4074-B1A2-41C677EC727A}"/>
    <dgm:cxn modelId="{F029AFD8-16C0-4B79-B9AC-0822DE512F3B}" type="presOf" srcId="{2FE28D30-28A3-4410-A32F-4AAEBF312DF2}" destId="{D21C629D-B919-4E36-83C6-9039783BDCC8}" srcOrd="0" destOrd="2" presId="urn:microsoft.com/office/officeart/2005/8/layout/hList6"/>
    <dgm:cxn modelId="{A1FF07CA-B38C-46B0-8313-0ED2385C1869}" type="presOf" srcId="{8CADC15A-02B6-4240-BE83-A0B351D5B6F7}" destId="{15CEA514-7244-4002-9567-256FD2D9DC02}" srcOrd="0" destOrd="7" presId="urn:microsoft.com/office/officeart/2005/8/layout/hList6"/>
    <dgm:cxn modelId="{2FBAF1A3-854D-4156-ABDA-0CE5230DC7EC}" srcId="{41FDEEA9-5AF1-4EC7-9B2A-71438BCA6186}" destId="{AAF13CEC-2BDB-4969-9E7A-DDAC1664B382}" srcOrd="7" destOrd="0" parTransId="{581A5A91-490A-4821-8335-19E460DA6AE0}" sibTransId="{3DB3DA03-8665-42D0-8F45-9C77D081F9CD}"/>
    <dgm:cxn modelId="{E57CC0C4-0009-4EB9-9927-7D4732EF4991}" type="presOf" srcId="{D33EDFE0-AD2C-4DEB-8D2F-D4624DF45199}" destId="{D21C629D-B919-4E36-83C6-9039783BDCC8}" srcOrd="0" destOrd="3" presId="urn:microsoft.com/office/officeart/2005/8/layout/hList6"/>
    <dgm:cxn modelId="{B173595D-83A9-4D43-B8BE-5C5A02BFC7A3}" type="presOf" srcId="{B6FA5D43-BB3B-456E-A820-89087B44BA34}" destId="{FB5D7B56-6312-42C3-B877-2882B38F222A}" srcOrd="0" destOrd="4" presId="urn:microsoft.com/office/officeart/2005/8/layout/hList6"/>
    <dgm:cxn modelId="{B4705A4F-0DF7-49E5-821E-7FD21A1EC9FF}" type="presOf" srcId="{ABB4CBE7-8645-49E5-8D40-FB358091384E}" destId="{845AC59F-8ABB-4CD4-A08D-599E7C68C11B}" srcOrd="0" destOrd="3" presId="urn:microsoft.com/office/officeart/2005/8/layout/hList6"/>
    <dgm:cxn modelId="{72FC7C6C-7D58-47CF-8B56-0ADCD145CDD9}" type="presOf" srcId="{EF2D8297-54DF-4565-A385-123FBBE24D89}" destId="{3C153231-3757-4CCB-85C8-90DC7E1A2839}" srcOrd="0" destOrd="0" presId="urn:microsoft.com/office/officeart/2005/8/layout/hList6"/>
    <dgm:cxn modelId="{2727E3D4-2F8A-4475-A4CD-4544AD9D1EEB}" type="presOf" srcId="{1C2F90E5-D9E4-4A62-A237-FAF390D1BC76}" destId="{15CEA514-7244-4002-9567-256FD2D9DC02}" srcOrd="0" destOrd="4" presId="urn:microsoft.com/office/officeart/2005/8/layout/hList6"/>
    <dgm:cxn modelId="{2790B192-5D4D-42BB-9BF4-38BEB67CE10A}" srcId="{2F4CE845-1755-4F29-A95D-90E74746D9E1}" destId="{D6720AFA-C730-4FFE-8322-AACC4861964A}" srcOrd="8" destOrd="0" parTransId="{91047022-8B25-4AEB-8374-246C46B53F69}" sibTransId="{0D27138E-B2DE-45F5-B3F9-8B8E02206279}"/>
    <dgm:cxn modelId="{104C531E-1332-4A00-A81E-209409E899F0}" srcId="{EF2D8297-54DF-4565-A385-123FBBE24D89}" destId="{D9AEE78C-1FFA-4148-ADC7-E3527E0636D1}" srcOrd="9" destOrd="0" parTransId="{D6959636-2010-440F-911F-FB353A2ECAA2}" sibTransId="{C48DF8B1-6C91-47B3-A0EC-B73844D0AC0A}"/>
    <dgm:cxn modelId="{0953B8F0-CB89-4833-97BE-82B5076F7F3B}" type="presOf" srcId="{5E5890F0-10C2-45BD-AE7E-9B32CBD3D5E3}" destId="{FB5D7B56-6312-42C3-B877-2882B38F222A}" srcOrd="0" destOrd="12" presId="urn:microsoft.com/office/officeart/2005/8/layout/hList6"/>
    <dgm:cxn modelId="{94982425-9F44-4362-A85F-01ED05A4644F}" srcId="{41FDEEA9-5AF1-4EC7-9B2A-71438BCA6186}" destId="{5E5890F0-10C2-45BD-AE7E-9B32CBD3D5E3}" srcOrd="11" destOrd="0" parTransId="{628C713E-42E1-42B3-9736-40D6905B6B31}" sibTransId="{E16AE32B-3379-4864-B3A2-E701EFE62897}"/>
    <dgm:cxn modelId="{0C285158-937A-4B0F-9261-FA8B9FE1B3C6}" type="presOf" srcId="{A5BAEFAC-F48C-4E6E-8603-44B247FC747E}" destId="{FB5D7B56-6312-42C3-B877-2882B38F222A}" srcOrd="0" destOrd="10" presId="urn:microsoft.com/office/officeart/2005/8/layout/hList6"/>
    <dgm:cxn modelId="{61B404B4-AF66-4565-BD34-E9703D584188}" type="presParOf" srcId="{084958B2-DB79-42B9-9F48-FC15D2A428BE}" destId="{3C153231-3757-4CCB-85C8-90DC7E1A2839}" srcOrd="0" destOrd="0" presId="urn:microsoft.com/office/officeart/2005/8/layout/hList6"/>
    <dgm:cxn modelId="{67488020-EEE5-40DF-91BB-9B0F8F12C843}" type="presParOf" srcId="{084958B2-DB79-42B9-9F48-FC15D2A428BE}" destId="{DB91F8D8-88D1-42C7-BD36-94A7716B3704}" srcOrd="1" destOrd="0" presId="urn:microsoft.com/office/officeart/2005/8/layout/hList6"/>
    <dgm:cxn modelId="{D59C29AB-CBE2-40E5-918E-F8B7DDAD0BD5}" type="presParOf" srcId="{084958B2-DB79-42B9-9F48-FC15D2A428BE}" destId="{845AC59F-8ABB-4CD4-A08D-599E7C68C11B}" srcOrd="2" destOrd="0" presId="urn:microsoft.com/office/officeart/2005/8/layout/hList6"/>
    <dgm:cxn modelId="{2A5C6847-C60D-4C85-BDDE-2246B931BFC5}" type="presParOf" srcId="{084958B2-DB79-42B9-9F48-FC15D2A428BE}" destId="{FF8D6D64-177F-4860-B09A-1FEF0F274D0D}" srcOrd="3" destOrd="0" presId="urn:microsoft.com/office/officeart/2005/8/layout/hList6"/>
    <dgm:cxn modelId="{A9011AB9-8294-478B-A5EE-0CC7D0F436F3}" type="presParOf" srcId="{084958B2-DB79-42B9-9F48-FC15D2A428BE}" destId="{D21C629D-B919-4E36-83C6-9039783BDCC8}" srcOrd="4" destOrd="0" presId="urn:microsoft.com/office/officeart/2005/8/layout/hList6"/>
    <dgm:cxn modelId="{22638F98-D198-430C-A8E6-9C8C97402C1E}" type="presParOf" srcId="{084958B2-DB79-42B9-9F48-FC15D2A428BE}" destId="{9E62B448-77AC-4507-B9E4-7D9416EF3739}" srcOrd="5" destOrd="0" presId="urn:microsoft.com/office/officeart/2005/8/layout/hList6"/>
    <dgm:cxn modelId="{6301EDFC-92F9-4A41-9B7C-5A119A538966}" type="presParOf" srcId="{084958B2-DB79-42B9-9F48-FC15D2A428BE}" destId="{FB5D7B56-6312-42C3-B877-2882B38F222A}" srcOrd="6" destOrd="0" presId="urn:microsoft.com/office/officeart/2005/8/layout/hList6"/>
    <dgm:cxn modelId="{A663FC91-284A-4944-96D1-A0B2AB9BAA6E}" type="presParOf" srcId="{084958B2-DB79-42B9-9F48-FC15D2A428BE}" destId="{A81197EB-FD13-4F75-8388-D76BC460B52F}" srcOrd="7" destOrd="0" presId="urn:microsoft.com/office/officeart/2005/8/layout/hList6"/>
    <dgm:cxn modelId="{C23DCC0B-02A4-44D5-A5D7-2D7FEAF51BB6}" type="presParOf" srcId="{084958B2-DB79-42B9-9F48-FC15D2A428BE}" destId="{15CEA514-7244-4002-9567-256FD2D9DC0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A956D-FE64-4D60-BE3C-99291ED2BD70}" type="doc">
      <dgm:prSet loTypeId="urn:microsoft.com/office/officeart/2005/8/layout/venn1" loCatId="relationship" qsTypeId="urn:microsoft.com/office/officeart/2005/8/quickstyle/3d3" qsCatId="3D" csTypeId="urn:microsoft.com/office/officeart/2005/8/colors/accent3_5" csCatId="accent3" phldr="1"/>
      <dgm:spPr/>
    </dgm:pt>
    <dgm:pt modelId="{AD911E8E-A00E-4109-8581-A9470E6069D4}">
      <dgm:prSet phldrT="[Text]"/>
      <dgm:spPr/>
      <dgm:t>
        <a:bodyPr/>
        <a:lstStyle/>
        <a:p>
          <a:r>
            <a:rPr lang="en-US" b="1" dirty="0" smtClean="0"/>
            <a:t>Economics</a:t>
          </a:r>
          <a:endParaRPr lang="en-US" b="1" dirty="0"/>
        </a:p>
      </dgm:t>
    </dgm:pt>
    <dgm:pt modelId="{CB25C9F0-8A3C-4536-96A6-7A9B50677562}" type="parTrans" cxnId="{D5C9BA1C-2065-40DC-9100-F99D308E42CE}">
      <dgm:prSet/>
      <dgm:spPr/>
      <dgm:t>
        <a:bodyPr/>
        <a:lstStyle/>
        <a:p>
          <a:endParaRPr lang="en-US"/>
        </a:p>
      </dgm:t>
    </dgm:pt>
    <dgm:pt modelId="{0E343691-AE4C-4684-9824-FE261F60FCCA}" type="sibTrans" cxnId="{D5C9BA1C-2065-40DC-9100-F99D308E42CE}">
      <dgm:prSet/>
      <dgm:spPr/>
      <dgm:t>
        <a:bodyPr/>
        <a:lstStyle/>
        <a:p>
          <a:endParaRPr lang="en-US"/>
        </a:p>
      </dgm:t>
    </dgm:pt>
    <dgm:pt modelId="{B3FE934F-6ACD-47EB-9968-545DC03E18B2}">
      <dgm:prSet phldrT="[Text]"/>
      <dgm:spPr/>
      <dgm:t>
        <a:bodyPr/>
        <a:lstStyle/>
        <a:p>
          <a:r>
            <a:rPr lang="en-US" b="1" dirty="0" smtClean="0"/>
            <a:t>Energy Independence</a:t>
          </a:r>
          <a:endParaRPr lang="en-US" b="1" dirty="0"/>
        </a:p>
      </dgm:t>
    </dgm:pt>
    <dgm:pt modelId="{DA3ECB1B-E41E-4968-9C05-525DFE96E725}" type="parTrans" cxnId="{D6195D18-FF35-4F17-8C44-20DB49F4BD16}">
      <dgm:prSet/>
      <dgm:spPr/>
      <dgm:t>
        <a:bodyPr/>
        <a:lstStyle/>
        <a:p>
          <a:endParaRPr lang="en-US"/>
        </a:p>
      </dgm:t>
    </dgm:pt>
    <dgm:pt modelId="{C4D94F78-27FD-4296-88DF-EF7BA4D1D577}" type="sibTrans" cxnId="{D6195D18-FF35-4F17-8C44-20DB49F4BD16}">
      <dgm:prSet/>
      <dgm:spPr/>
      <dgm:t>
        <a:bodyPr/>
        <a:lstStyle/>
        <a:p>
          <a:endParaRPr lang="en-US"/>
        </a:p>
      </dgm:t>
    </dgm:pt>
    <dgm:pt modelId="{D64FDCC5-BF28-45DF-99E5-F575AE6D0A8B}">
      <dgm:prSet phldrT="[Text]"/>
      <dgm:spPr/>
      <dgm:t>
        <a:bodyPr/>
        <a:lstStyle/>
        <a:p>
          <a:r>
            <a:rPr lang="en-US" b="1" dirty="0" smtClean="0"/>
            <a:t>Environmental Responsibility</a:t>
          </a:r>
          <a:endParaRPr lang="en-US" b="1" dirty="0"/>
        </a:p>
      </dgm:t>
    </dgm:pt>
    <dgm:pt modelId="{1E469C9C-00D6-443A-BE05-9BA1AFC0B33C}" type="parTrans" cxnId="{696AD936-E96A-4F9E-84ED-098A005A52B0}">
      <dgm:prSet/>
      <dgm:spPr/>
      <dgm:t>
        <a:bodyPr/>
        <a:lstStyle/>
        <a:p>
          <a:endParaRPr lang="en-US"/>
        </a:p>
      </dgm:t>
    </dgm:pt>
    <dgm:pt modelId="{29B3944D-CF31-41AB-BF91-2BC59784B711}" type="sibTrans" cxnId="{696AD936-E96A-4F9E-84ED-098A005A52B0}">
      <dgm:prSet/>
      <dgm:spPr/>
      <dgm:t>
        <a:bodyPr/>
        <a:lstStyle/>
        <a:p>
          <a:endParaRPr lang="en-US"/>
        </a:p>
      </dgm:t>
    </dgm:pt>
    <dgm:pt modelId="{7298C84C-7151-427E-8EB1-23A812F2F920}" type="pres">
      <dgm:prSet presAssocID="{0A2A956D-FE64-4D60-BE3C-99291ED2BD70}" presName="compositeShape" presStyleCnt="0">
        <dgm:presLayoutVars>
          <dgm:chMax val="7"/>
          <dgm:dir/>
          <dgm:resizeHandles val="exact"/>
        </dgm:presLayoutVars>
      </dgm:prSet>
      <dgm:spPr/>
    </dgm:pt>
    <dgm:pt modelId="{FB8E1851-A420-4E04-B24C-EF9A97E31C7A}" type="pres">
      <dgm:prSet presAssocID="{AD911E8E-A00E-4109-8581-A9470E6069D4}" presName="circ1" presStyleLbl="vennNode1" presStyleIdx="0" presStyleCnt="3"/>
      <dgm:spPr/>
      <dgm:t>
        <a:bodyPr/>
        <a:lstStyle/>
        <a:p>
          <a:endParaRPr lang="en-US"/>
        </a:p>
      </dgm:t>
    </dgm:pt>
    <dgm:pt modelId="{2FAD0A15-6E9C-48B5-8D48-11A0A18845C1}" type="pres">
      <dgm:prSet presAssocID="{AD911E8E-A00E-4109-8581-A9470E6069D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2375A-66DF-408E-A85F-B9092BC67BCD}" type="pres">
      <dgm:prSet presAssocID="{B3FE934F-6ACD-47EB-9968-545DC03E18B2}" presName="circ2" presStyleLbl="vennNode1" presStyleIdx="1" presStyleCnt="3"/>
      <dgm:spPr/>
      <dgm:t>
        <a:bodyPr/>
        <a:lstStyle/>
        <a:p>
          <a:endParaRPr lang="en-US"/>
        </a:p>
      </dgm:t>
    </dgm:pt>
    <dgm:pt modelId="{234FD5E8-938E-4496-8DA8-C3BA08EF192E}" type="pres">
      <dgm:prSet presAssocID="{B3FE934F-6ACD-47EB-9968-545DC03E18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F4677-206F-4D78-A5B1-434DDD0ACCB8}" type="pres">
      <dgm:prSet presAssocID="{D64FDCC5-BF28-45DF-99E5-F575AE6D0A8B}" presName="circ3" presStyleLbl="vennNode1" presStyleIdx="2" presStyleCnt="3"/>
      <dgm:spPr/>
      <dgm:t>
        <a:bodyPr/>
        <a:lstStyle/>
        <a:p>
          <a:endParaRPr lang="en-US"/>
        </a:p>
      </dgm:t>
    </dgm:pt>
    <dgm:pt modelId="{B0FC3225-3FE2-4107-B527-3AD30439A687}" type="pres">
      <dgm:prSet presAssocID="{D64FDCC5-BF28-45DF-99E5-F575AE6D0A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D57AE-E7BD-4337-9DF4-6CE7925D2134}" type="presOf" srcId="{B3FE934F-6ACD-47EB-9968-545DC03E18B2}" destId="{93A2375A-66DF-408E-A85F-B9092BC67BCD}" srcOrd="0" destOrd="0" presId="urn:microsoft.com/office/officeart/2005/8/layout/venn1"/>
    <dgm:cxn modelId="{3D6AB99C-9E18-4768-A4D3-C8178A42FF91}" type="presOf" srcId="{0A2A956D-FE64-4D60-BE3C-99291ED2BD70}" destId="{7298C84C-7151-427E-8EB1-23A812F2F920}" srcOrd="0" destOrd="0" presId="urn:microsoft.com/office/officeart/2005/8/layout/venn1"/>
    <dgm:cxn modelId="{6C5A63D3-DDD3-4806-B23E-FCA7785BB4D6}" type="presOf" srcId="{AD911E8E-A00E-4109-8581-A9470E6069D4}" destId="{2FAD0A15-6E9C-48B5-8D48-11A0A18845C1}" srcOrd="1" destOrd="0" presId="urn:microsoft.com/office/officeart/2005/8/layout/venn1"/>
    <dgm:cxn modelId="{EE673CDC-CAC8-4DF0-ABAC-F106F16DFA93}" type="presOf" srcId="{D64FDCC5-BF28-45DF-99E5-F575AE6D0A8B}" destId="{B0FC3225-3FE2-4107-B527-3AD30439A687}" srcOrd="1" destOrd="0" presId="urn:microsoft.com/office/officeart/2005/8/layout/venn1"/>
    <dgm:cxn modelId="{D5C9BA1C-2065-40DC-9100-F99D308E42CE}" srcId="{0A2A956D-FE64-4D60-BE3C-99291ED2BD70}" destId="{AD911E8E-A00E-4109-8581-A9470E6069D4}" srcOrd="0" destOrd="0" parTransId="{CB25C9F0-8A3C-4536-96A6-7A9B50677562}" sibTransId="{0E343691-AE4C-4684-9824-FE261F60FCCA}"/>
    <dgm:cxn modelId="{D6195D18-FF35-4F17-8C44-20DB49F4BD16}" srcId="{0A2A956D-FE64-4D60-BE3C-99291ED2BD70}" destId="{B3FE934F-6ACD-47EB-9968-545DC03E18B2}" srcOrd="1" destOrd="0" parTransId="{DA3ECB1B-E41E-4968-9C05-525DFE96E725}" sibTransId="{C4D94F78-27FD-4296-88DF-EF7BA4D1D577}"/>
    <dgm:cxn modelId="{8B93D9BE-B9F6-450F-9104-F9B6A7DC833A}" type="presOf" srcId="{AD911E8E-A00E-4109-8581-A9470E6069D4}" destId="{FB8E1851-A420-4E04-B24C-EF9A97E31C7A}" srcOrd="0" destOrd="0" presId="urn:microsoft.com/office/officeart/2005/8/layout/venn1"/>
    <dgm:cxn modelId="{696AD936-E96A-4F9E-84ED-098A005A52B0}" srcId="{0A2A956D-FE64-4D60-BE3C-99291ED2BD70}" destId="{D64FDCC5-BF28-45DF-99E5-F575AE6D0A8B}" srcOrd="2" destOrd="0" parTransId="{1E469C9C-00D6-443A-BE05-9BA1AFC0B33C}" sibTransId="{29B3944D-CF31-41AB-BF91-2BC59784B711}"/>
    <dgm:cxn modelId="{CBB65CCD-45F9-4133-8D05-0656CEEE3468}" type="presOf" srcId="{B3FE934F-6ACD-47EB-9968-545DC03E18B2}" destId="{234FD5E8-938E-4496-8DA8-C3BA08EF192E}" srcOrd="1" destOrd="0" presId="urn:microsoft.com/office/officeart/2005/8/layout/venn1"/>
    <dgm:cxn modelId="{82BFEBF0-20F2-4E5A-96B7-3A6930F90F27}" type="presOf" srcId="{D64FDCC5-BF28-45DF-99E5-F575AE6D0A8B}" destId="{EBEF4677-206F-4D78-A5B1-434DDD0ACCB8}" srcOrd="0" destOrd="0" presId="urn:microsoft.com/office/officeart/2005/8/layout/venn1"/>
    <dgm:cxn modelId="{9692CE63-D3C2-4083-8294-BD0D069C9C96}" type="presParOf" srcId="{7298C84C-7151-427E-8EB1-23A812F2F920}" destId="{FB8E1851-A420-4E04-B24C-EF9A97E31C7A}" srcOrd="0" destOrd="0" presId="urn:microsoft.com/office/officeart/2005/8/layout/venn1"/>
    <dgm:cxn modelId="{1B460197-93F3-48A1-B72C-F609EDFF8561}" type="presParOf" srcId="{7298C84C-7151-427E-8EB1-23A812F2F920}" destId="{2FAD0A15-6E9C-48B5-8D48-11A0A18845C1}" srcOrd="1" destOrd="0" presId="urn:microsoft.com/office/officeart/2005/8/layout/venn1"/>
    <dgm:cxn modelId="{7B01B104-5235-4375-A05B-1D5F7D070112}" type="presParOf" srcId="{7298C84C-7151-427E-8EB1-23A812F2F920}" destId="{93A2375A-66DF-408E-A85F-B9092BC67BCD}" srcOrd="2" destOrd="0" presId="urn:microsoft.com/office/officeart/2005/8/layout/venn1"/>
    <dgm:cxn modelId="{9D636EF4-BFE2-400F-8285-3D7C81DE23C9}" type="presParOf" srcId="{7298C84C-7151-427E-8EB1-23A812F2F920}" destId="{234FD5E8-938E-4496-8DA8-C3BA08EF192E}" srcOrd="3" destOrd="0" presId="urn:microsoft.com/office/officeart/2005/8/layout/venn1"/>
    <dgm:cxn modelId="{962BB5AB-29F8-48CF-AE5D-C4E4F46B12F2}" type="presParOf" srcId="{7298C84C-7151-427E-8EB1-23A812F2F920}" destId="{EBEF4677-206F-4D78-A5B1-434DDD0ACCB8}" srcOrd="4" destOrd="0" presId="urn:microsoft.com/office/officeart/2005/8/layout/venn1"/>
    <dgm:cxn modelId="{110CFB1C-7168-4570-96C8-BAAAE309CAA9}" type="presParOf" srcId="{7298C84C-7151-427E-8EB1-23A812F2F920}" destId="{B0FC3225-3FE2-4107-B527-3AD30439A6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153231-3757-4CCB-85C8-90DC7E1A2839}">
      <dsp:nvSpPr>
        <dsp:cNvPr id="0" name=""/>
        <dsp:cNvSpPr/>
      </dsp:nvSpPr>
      <dsp:spPr>
        <a:xfrm rot="16200000">
          <a:off x="-1767505" y="1772170"/>
          <a:ext cx="5181600" cy="1637258"/>
        </a:xfrm>
        <a:prstGeom prst="flowChartManualOperation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Transportation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Chrysler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Toyota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Honda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Hyundai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Isuzu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Volkswagon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EcoMotors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VPG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Navistar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Bluebird</a:t>
          </a:r>
          <a:endParaRPr lang="en-US" sz="1400" kern="1200" dirty="0"/>
        </a:p>
      </dsp:txBody>
      <dsp:txXfrm rot="16200000">
        <a:off x="-1767505" y="1772170"/>
        <a:ext cx="5181600" cy="1637258"/>
      </dsp:txXfrm>
    </dsp:sp>
    <dsp:sp modelId="{845AC59F-8ABB-4CD4-A08D-599E7C68C11B}">
      <dsp:nvSpPr>
        <dsp:cNvPr id="0" name=""/>
        <dsp:cNvSpPr/>
      </dsp:nvSpPr>
      <dsp:spPr>
        <a:xfrm rot="16200000">
          <a:off x="10744" y="1772170"/>
          <a:ext cx="5181600" cy="1637258"/>
        </a:xfrm>
        <a:prstGeom prst="flowChartManualOperation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Defense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Navistar Defense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BAE Systems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AM General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General Dynamics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SAIC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Textron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FAAC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 Army/TARDEC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Oskosh</a:t>
          </a:r>
          <a:r>
            <a:rPr lang="en-US" sz="1400" kern="1200" dirty="0" smtClean="0"/>
            <a:t> Defense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Hardwire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Astradyne</a:t>
          </a:r>
          <a:endParaRPr lang="en-US" sz="1400" kern="1200" dirty="0"/>
        </a:p>
      </dsp:txBody>
      <dsp:txXfrm rot="16200000">
        <a:off x="10744" y="1772170"/>
        <a:ext cx="5181600" cy="1637258"/>
      </dsp:txXfrm>
    </dsp:sp>
    <dsp:sp modelId="{D21C629D-B919-4E36-83C6-9039783BDCC8}">
      <dsp:nvSpPr>
        <dsp:cNvPr id="0" name=""/>
        <dsp:cNvSpPr/>
      </dsp:nvSpPr>
      <dsp:spPr>
        <a:xfrm rot="16200000">
          <a:off x="1752600" y="1772170"/>
          <a:ext cx="5181600" cy="1637258"/>
        </a:xfrm>
        <a:prstGeom prst="flowChartManualOperation">
          <a:avLst/>
        </a:prstGeom>
        <a:solidFill>
          <a:srgbClr val="00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Entertainment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Disney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Universal Studios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Disneyland Paris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Universal Studios Orlando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Hong Kong  Disneyland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Disney California Adventure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Universal Studios Singapore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Henry Ford</a:t>
          </a:r>
          <a:endParaRPr lang="en-US" sz="1400" kern="1200" dirty="0"/>
        </a:p>
      </dsp:txBody>
      <dsp:txXfrm rot="16200000">
        <a:off x="1752600" y="1772170"/>
        <a:ext cx="5181600" cy="1637258"/>
      </dsp:txXfrm>
    </dsp:sp>
    <dsp:sp modelId="{FB5D7B56-6312-42C3-B877-2882B38F222A}">
      <dsp:nvSpPr>
        <dsp:cNvPr id="0" name=""/>
        <dsp:cNvSpPr/>
      </dsp:nvSpPr>
      <dsp:spPr>
        <a:xfrm rot="16200000">
          <a:off x="3512652" y="1772170"/>
          <a:ext cx="5181600" cy="1637258"/>
        </a:xfrm>
        <a:prstGeom prst="flowChartManualOperation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Life Sciences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 Healthcare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VWR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UPG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DeGroot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Terumo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Stryker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Covidien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Somanetics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Genetix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Merck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Invacare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16200000">
        <a:off x="3512652" y="1772170"/>
        <a:ext cx="5181600" cy="1637258"/>
      </dsp:txXfrm>
    </dsp:sp>
    <dsp:sp modelId="{15CEA514-7244-4002-9567-256FD2D9DC02}">
      <dsp:nvSpPr>
        <dsp:cNvPr id="0" name=""/>
        <dsp:cNvSpPr/>
      </dsp:nvSpPr>
      <dsp:spPr>
        <a:xfrm rot="16200000">
          <a:off x="5272705" y="1772170"/>
          <a:ext cx="5181600" cy="1637258"/>
        </a:xfrm>
        <a:prstGeom prst="flowChartManualOperation">
          <a:avLst/>
        </a:prstGeom>
        <a:solidFill>
          <a:srgbClr val="00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Motorsports</a:t>
          </a:r>
          <a:endParaRPr lang="en-US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Aflac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Crown Royal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UPS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Scotts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Kellogg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Valvoline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Coca-cola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Fastenal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 rot="16200000">
        <a:off x="5272705" y="1772170"/>
        <a:ext cx="5181600" cy="16372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E1851-A420-4E04-B24C-EF9A97E31C7A}">
      <dsp:nvSpPr>
        <dsp:cNvPr id="0" name=""/>
        <dsp:cNvSpPr/>
      </dsp:nvSpPr>
      <dsp:spPr>
        <a:xfrm>
          <a:off x="2796539" y="67627"/>
          <a:ext cx="3246120" cy="3246120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Economics</a:t>
          </a:r>
          <a:endParaRPr lang="en-US" sz="2500" b="1" kern="1200" dirty="0"/>
        </a:p>
      </dsp:txBody>
      <dsp:txXfrm>
        <a:off x="3229355" y="635698"/>
        <a:ext cx="2380488" cy="1460754"/>
      </dsp:txXfrm>
    </dsp:sp>
    <dsp:sp modelId="{93A2375A-66DF-408E-A85F-B9092BC67BCD}">
      <dsp:nvSpPr>
        <dsp:cNvPr id="0" name=""/>
        <dsp:cNvSpPr/>
      </dsp:nvSpPr>
      <dsp:spPr>
        <a:xfrm>
          <a:off x="3967848" y="2096452"/>
          <a:ext cx="3246120" cy="3246120"/>
        </a:xfrm>
        <a:prstGeom prst="ellipse">
          <a:avLst/>
        </a:prstGeom>
        <a:solidFill>
          <a:schemeClr val="accent3">
            <a:shade val="80000"/>
            <a:alpha val="50000"/>
            <a:hueOff val="-8"/>
            <a:satOff val="3009"/>
            <a:lumOff val="2647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Energy Independence</a:t>
          </a:r>
          <a:endParaRPr lang="en-US" sz="2500" b="1" kern="1200" dirty="0"/>
        </a:p>
      </dsp:txBody>
      <dsp:txXfrm>
        <a:off x="4960620" y="2935033"/>
        <a:ext cx="1947672" cy="1785366"/>
      </dsp:txXfrm>
    </dsp:sp>
    <dsp:sp modelId="{EBEF4677-206F-4D78-A5B1-434DDD0ACCB8}">
      <dsp:nvSpPr>
        <dsp:cNvPr id="0" name=""/>
        <dsp:cNvSpPr/>
      </dsp:nvSpPr>
      <dsp:spPr>
        <a:xfrm>
          <a:off x="1625231" y="2096452"/>
          <a:ext cx="3246120" cy="3246120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Environmental Responsibility</a:t>
          </a:r>
          <a:endParaRPr lang="en-US" sz="2500" b="1" kern="1200" dirty="0"/>
        </a:p>
      </dsp:txBody>
      <dsp:txXfrm>
        <a:off x="1930907" y="2935033"/>
        <a:ext cx="1947672" cy="1785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F74D5C9-A7EE-4CFC-8DBB-20598636C7BF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037D624F-08B8-4BB5-A0FA-F3313A709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D51EAB8A-4D2F-491C-8AD8-BDA667D1EBD4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1738A070-1F6A-492C-8D81-85D33C7F1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ROUSH CleanTech Service and Training Program consists of multiple components to assist customers, dealers and service centers in the overall vehicle service and repair process.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5D5D-4291-463C-92B7-1AA50D98127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1_2011_TITLEwLogo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2155825"/>
          </a:xfrm>
        </p:spPr>
        <p:txBody>
          <a:bodyPr/>
          <a:lstStyle>
            <a:lvl1pPr algn="ctr">
              <a:defRPr sz="40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HelveticaNeueLT Std C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9144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914400"/>
            <a:ext cx="6629400" cy="54102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962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52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20" y="914400"/>
            <a:ext cx="434328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932" y="1676400"/>
            <a:ext cx="4344868" cy="4648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199" y="914400"/>
            <a:ext cx="434340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648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95350"/>
            <a:ext cx="33131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78774"/>
            <a:ext cx="5340350" cy="544582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057400"/>
            <a:ext cx="3313113" cy="426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C3CF-F8D8-4A52-B27A-F19B6D95C018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B74C-8911-4B71-878D-AD16C098BA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1_2011_SLIDE.jp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14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338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C3CF-F8D8-4A52-B27A-F19B6D95C018}" type="datetimeFigureOut">
              <a:rPr lang="en-US" smtClean="0"/>
              <a:pPr/>
              <a:t>9/11/2012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172200"/>
            <a:ext cx="4572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B74C-8911-4B71-878D-AD16C098BA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i="0" kern="1200" cap="none" baseline="0">
          <a:solidFill>
            <a:schemeClr val="tx1"/>
          </a:solidFill>
          <a:latin typeface="HelveticaNeueLT Std ExtBlk C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bg1"/>
          </a:solidFill>
          <a:latin typeface="HelveticaNeueLT Std Blk C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HelveticaNeueLT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10" Type="http://schemas.openxmlformats.org/officeDocument/2006/relationships/image" Target="../media/image42.gif"/><Relationship Id="rId4" Type="http://schemas.openxmlformats.org/officeDocument/2006/relationships/image" Target="../media/image36.gif"/><Relationship Id="rId9" Type="http://schemas.openxmlformats.org/officeDocument/2006/relationships/image" Target="../media/image41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media.ford.com/newsroom/release_display.cfm?release=265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detnews.com/article/20110212/AUTO01/102120321/1148/auto01/Charging-stations-jolt-Livonia-firm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xtGenPPV_NoBkgrd_LoR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35045" y="3810000"/>
            <a:ext cx="3508955" cy="18360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772400" cy="1219200"/>
          </a:xfrm>
        </p:spPr>
        <p:txBody>
          <a:bodyPr/>
          <a:lstStyle/>
          <a:p>
            <a:pPr algn="l"/>
            <a:r>
              <a:rPr lang="en-US" sz="4000" dirty="0" smtClean="0"/>
              <a:t>LIQUID PROPANE AUTOGAS: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0" y="5883166"/>
            <a:ext cx="2501464" cy="45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09.11.12</a:t>
            </a:r>
            <a:endParaRPr lang="en-US" sz="2400" dirty="0"/>
          </a:p>
        </p:txBody>
      </p:sp>
      <p:pic>
        <p:nvPicPr>
          <p:cNvPr id="9" name="Picture 8" descr="11F550_CHAS_XL_RCDRW_AdPlanner_OXWH cop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38600" y="4343400"/>
            <a:ext cx="3118338" cy="1501422"/>
          </a:xfrm>
          <a:prstGeom prst="rect">
            <a:avLst/>
          </a:prstGeom>
        </p:spPr>
      </p:pic>
      <p:pic>
        <p:nvPicPr>
          <p:cNvPr id="4" name="Picture 3" descr="E-150 copy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6000" y="4267200"/>
            <a:ext cx="2641600" cy="1981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5908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HelveticaNeueLT Std" pitchFamily="34" charset="0"/>
                <a:ea typeface="+mj-ea"/>
                <a:cs typeface="+mj-cs"/>
              </a:rPr>
              <a:t>Product Introduction &amp; Overview</a:t>
            </a:r>
            <a:endParaRPr kumimoji="0" lang="en-US" sz="3200" i="0" u="none" strike="noStrike" kern="1200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j-ea"/>
              <a:cs typeface="+mj-cs"/>
            </a:endParaRPr>
          </a:p>
        </p:txBody>
      </p:sp>
      <p:pic>
        <p:nvPicPr>
          <p:cNvPr id="7" name="Picture 4" descr="E-450 Cutaway copy.gif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2672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/>
              <a:t>Product overview: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524000"/>
          </a:xfrm>
        </p:spPr>
        <p:txBody>
          <a:bodyPr/>
          <a:lstStyle/>
          <a:p>
            <a:r>
              <a:rPr lang="en-US" dirty="0" smtClean="0"/>
              <a:t>Pickups  |  Vans &amp; Wagons  |  Cutaway Vans</a:t>
            </a:r>
          </a:p>
          <a:p>
            <a:r>
              <a:rPr lang="en-US" dirty="0" smtClean="0"/>
              <a:t>Chassis Cab  |  School Bus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Vans &amp; Wagons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Ford E-450 DRW Cutaway</a:t>
            </a:r>
          </a:p>
          <a:p>
            <a:pPr>
              <a:buNone/>
            </a:pPr>
            <a:endParaRPr lang="en-US" sz="1050" b="1" u="sng" dirty="0" smtClean="0"/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Model Years: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2009 – 2013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Engine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.8L V10 (2V)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Applications: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156” or 176” wheelbase</a:t>
            </a:r>
            <a:endParaRPr lang="en-US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Stretched Chassis</a:t>
            </a: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5-speed auto transmission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Tank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-Axle: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 usable gallons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Technical Specs: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EPA and CARB approved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GVWR: &lt; 14,500 lbs.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				Requires “91G” gaseous fuels prep package.</a:t>
            </a:r>
          </a:p>
          <a:p>
            <a:pPr lvl="1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/>
              <a:t>Order Availability: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Ford Ship Through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Conversion Kits</a:t>
            </a:r>
          </a:p>
        </p:txBody>
      </p:sp>
      <p:pic>
        <p:nvPicPr>
          <p:cNvPr id="5" name="Picture 4" descr="E450 Cutaway cop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05600" y="4724400"/>
            <a:ext cx="2641599" cy="1981200"/>
          </a:xfrm>
          <a:prstGeom prst="rect">
            <a:avLst/>
          </a:prstGeom>
        </p:spPr>
      </p:pic>
      <p:pic>
        <p:nvPicPr>
          <p:cNvPr id="8" name="Picture 7" descr="altoona_outline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72200" y="1295400"/>
            <a:ext cx="2209800" cy="2205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E-CAD_CUTAWAYjpg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62000"/>
            <a:ext cx="9144000" cy="6096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E-450 Cutaway Aft-Axle Fuel Tank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1219200" y="3200400"/>
            <a:ext cx="1447800" cy="83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9" idx="0"/>
          </p:cNvCxnSpPr>
          <p:nvPr/>
        </p:nvCxnSpPr>
        <p:spPr>
          <a:xfrm flipH="1">
            <a:off x="969176" y="4495800"/>
            <a:ext cx="1850224" cy="9054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3886200"/>
            <a:ext cx="304800" cy="16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96200" y="2971800"/>
            <a:ext cx="304800" cy="1295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162800" y="1828800"/>
            <a:ext cx="457200" cy="76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2133600"/>
            <a:ext cx="1805302" cy="108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Rail</a:t>
            </a:r>
          </a:p>
          <a:p>
            <a:r>
              <a:rPr lang="en-US" sz="1050" dirty="0" smtClean="0"/>
              <a:t>ROUSH </a:t>
            </a:r>
            <a:r>
              <a:rPr lang="en-US" sz="1050" dirty="0" err="1" smtClean="0"/>
              <a:t>CleanTech’s</a:t>
            </a:r>
            <a:r>
              <a:rPr lang="en-US" sz="1050" dirty="0" smtClean="0"/>
              <a:t> signature</a:t>
            </a:r>
          </a:p>
          <a:p>
            <a:r>
              <a:rPr lang="en-US" sz="1050" dirty="0" smtClean="0"/>
              <a:t>blue anodized aluminum fuel</a:t>
            </a:r>
          </a:p>
          <a:p>
            <a:r>
              <a:rPr lang="en-US" sz="1050" dirty="0" smtClean="0"/>
              <a:t>rail is designed to operate </a:t>
            </a:r>
          </a:p>
          <a:p>
            <a:r>
              <a:rPr lang="en-US" sz="1050" dirty="0" smtClean="0"/>
              <a:t>under varying temperatures</a:t>
            </a:r>
          </a:p>
          <a:p>
            <a:r>
              <a:rPr lang="en-US" sz="1050" dirty="0" smtClean="0"/>
              <a:t>of liquid propane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038600"/>
            <a:ext cx="2138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Fill</a:t>
            </a:r>
          </a:p>
          <a:p>
            <a:r>
              <a:rPr lang="en-US" sz="1050" dirty="0" smtClean="0"/>
              <a:t>Industry-standard valve designed to</a:t>
            </a:r>
          </a:p>
          <a:p>
            <a:r>
              <a:rPr lang="en-US" sz="1050" dirty="0" smtClean="0"/>
              <a:t>allow for safe passage of liquid pro-</a:t>
            </a:r>
          </a:p>
          <a:p>
            <a:r>
              <a:rPr lang="en-US" sz="1050" dirty="0" smtClean="0"/>
              <a:t>pane into the vehicle. Includes a </a:t>
            </a:r>
          </a:p>
          <a:p>
            <a:r>
              <a:rPr lang="en-US" sz="1050" dirty="0" smtClean="0"/>
              <a:t>check valve to prevent fuel leaks.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914400"/>
            <a:ext cx="2321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Tank</a:t>
            </a:r>
          </a:p>
          <a:p>
            <a:r>
              <a:rPr lang="en-US" sz="1050" dirty="0" smtClean="0"/>
              <a:t>The liquid propane </a:t>
            </a:r>
            <a:r>
              <a:rPr lang="en-US" sz="1050" dirty="0" err="1" smtClean="0"/>
              <a:t>autogas</a:t>
            </a:r>
            <a:r>
              <a:rPr lang="en-US" sz="1050" dirty="0" smtClean="0"/>
              <a:t> fuel tank</a:t>
            </a:r>
          </a:p>
          <a:p>
            <a:r>
              <a:rPr lang="en-US" sz="1050" dirty="0" smtClean="0"/>
              <a:t>meets all ASME certification standards,</a:t>
            </a:r>
          </a:p>
          <a:p>
            <a:r>
              <a:rPr lang="en-US" sz="1050" dirty="0" smtClean="0"/>
              <a:t>is made of ¼ inch thick steel, and is </a:t>
            </a:r>
          </a:p>
          <a:p>
            <a:r>
              <a:rPr lang="en-US" sz="1050" dirty="0" smtClean="0"/>
              <a:t>built and assembled in the USA.</a:t>
            </a:r>
            <a:endParaRPr lang="en-US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5181600" y="5334000"/>
            <a:ext cx="2395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Lines</a:t>
            </a:r>
          </a:p>
          <a:p>
            <a:r>
              <a:rPr lang="en-US" sz="1050" dirty="0" smtClean="0"/>
              <a:t>Made of high-durability stainless</a:t>
            </a:r>
          </a:p>
          <a:p>
            <a:r>
              <a:rPr lang="en-US" sz="1050" dirty="0" smtClean="0"/>
              <a:t>steel to handle varying temperatures</a:t>
            </a:r>
          </a:p>
          <a:p>
            <a:r>
              <a:rPr lang="en-US" sz="1050" dirty="0" smtClean="0"/>
              <a:t>and pressures. They are designed to </a:t>
            </a:r>
          </a:p>
          <a:p>
            <a:r>
              <a:rPr lang="en-US" sz="1050" dirty="0" smtClean="0"/>
              <a:t>route through the factory line locations.</a:t>
            </a:r>
            <a:endParaRPr lang="en-US" sz="105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401270"/>
            <a:ext cx="1938351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Fuel Injectors</a:t>
            </a:r>
          </a:p>
          <a:p>
            <a:r>
              <a:rPr lang="en-US" sz="1050" dirty="0" smtClean="0"/>
              <a:t>Special fuel injectors are used</a:t>
            </a:r>
          </a:p>
          <a:p>
            <a:r>
              <a:rPr lang="en-US" sz="1050" dirty="0" smtClean="0"/>
              <a:t>to inject liquid propane into the</a:t>
            </a:r>
          </a:p>
          <a:p>
            <a:r>
              <a:rPr lang="en-US" sz="1050" dirty="0" smtClean="0"/>
              <a:t>cylinders for ignition.</a:t>
            </a:r>
            <a:endParaRPr lang="en-US" sz="1050" dirty="0"/>
          </a:p>
        </p:txBody>
      </p:sp>
      <p:sp>
        <p:nvSpPr>
          <p:cNvPr id="33" name="TextBox 32"/>
          <p:cNvSpPr txBox="1"/>
          <p:nvPr/>
        </p:nvSpPr>
        <p:spPr>
          <a:xfrm>
            <a:off x="1524000" y="990600"/>
            <a:ext cx="2207656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/>
              <a:t>FRPCM</a:t>
            </a:r>
          </a:p>
          <a:p>
            <a:r>
              <a:rPr lang="en-US" sz="1050" dirty="0" smtClean="0"/>
              <a:t>The Fuel Rail Pressure Control</a:t>
            </a:r>
          </a:p>
          <a:p>
            <a:r>
              <a:rPr lang="en-US" sz="1050" dirty="0" smtClean="0"/>
              <a:t>Module ensures consistent vehicle</a:t>
            </a:r>
          </a:p>
          <a:p>
            <a:r>
              <a:rPr lang="en-US" sz="1050" dirty="0" smtClean="0"/>
              <a:t>performance and power on-demand.</a:t>
            </a:r>
            <a:endParaRPr lang="en-US" sz="1050" dirty="0"/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2438400" y="1752600"/>
            <a:ext cx="685800" cy="2209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School Bus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8382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Blk Cn" pitchFamily="34" charset="0"/>
                <a:ea typeface="+mn-ea"/>
                <a:cs typeface="+mn-cs"/>
              </a:rPr>
              <a:t>Blue Bird Vision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5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 Blk Cn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Model Years: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2012 - Newer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Engine Size:	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6.8L V10 (3V)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Applications:	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Blue Bird Vision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HelveticaNeueLT Std" pitchFamily="34" charset="0"/>
              </a:rPr>
              <a:t>				Blue Bird MFSAB / Activity Bus</a:t>
            </a: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Tank Sizes: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67 usable gallons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b="1" dirty="0" smtClean="0">
                <a:solidFill>
                  <a:schemeClr val="bg1"/>
                </a:solidFill>
                <a:latin typeface="HelveticaNeueLT Std" pitchFamily="34" charset="0"/>
              </a:rPr>
              <a:t>Technical Specs:</a:t>
            </a:r>
            <a:r>
              <a:rPr lang="en-US" sz="1500" b="1" dirty="0" smtClean="0">
                <a:solidFill>
                  <a:schemeClr val="bg1"/>
                </a:solidFill>
                <a:latin typeface="HelveticaNeueLT Std" pitchFamily="34" charset="0"/>
              </a:rPr>
              <a:t>	</a:t>
            </a:r>
            <a:r>
              <a:rPr lang="en-US" sz="1900" dirty="0" smtClean="0">
                <a:latin typeface="HelveticaNeueLT Std" pitchFamily="34" charset="0"/>
              </a:rPr>
              <a:t>EPA and CARB Approved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>
                <a:latin typeface="HelveticaNeueLT Std" pitchFamily="34" charset="0"/>
              </a:rPr>
              <a:t>				Up to 77 Passengers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900" dirty="0" smtClean="0">
                <a:latin typeface="HelveticaNeueLT Std" pitchFamily="34" charset="0"/>
              </a:rPr>
              <a:t>				GVWR: 33,000 lbs.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Order Availability: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HelveticaNeueLT Std" pitchFamily="34" charset="0"/>
                <a:ea typeface="+mn-ea"/>
                <a:cs typeface="+mn-cs"/>
              </a:rPr>
              <a:t>Blue Bird Dealers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HelveticaNeueLT Std" pitchFamily="34" charset="0"/>
              <a:ea typeface="+mn-ea"/>
              <a:cs typeface="+mn-cs"/>
            </a:endParaRPr>
          </a:p>
        </p:txBody>
      </p:sp>
      <p:pic>
        <p:nvPicPr>
          <p:cNvPr id="5" name="Picture 4" descr="NextGenPPV_NoBkgrd_LoRes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200" y="4658832"/>
            <a:ext cx="3352800" cy="1754372"/>
          </a:xfrm>
          <a:prstGeom prst="rect">
            <a:avLst/>
          </a:prstGeom>
        </p:spPr>
      </p:pic>
      <p:pic>
        <p:nvPicPr>
          <p:cNvPr id="6" name="Picture 5" descr="Bluebird PMS 54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43800" y="990600"/>
            <a:ext cx="1369305" cy="1447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Product Overview – School Bus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u="sng" dirty="0" smtClean="0"/>
              <a:t>Ford E-450 DRW Cutaway</a:t>
            </a:r>
          </a:p>
          <a:p>
            <a:pPr>
              <a:buNone/>
            </a:pPr>
            <a:endParaRPr lang="en-US" sz="1050" b="1" u="sng" dirty="0" smtClean="0"/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Model Years: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2009 – 2012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Engine Size: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.8L V10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Applications: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Dual rear wheel cutaway</a:t>
            </a:r>
          </a:p>
          <a:p>
            <a:pPr lvl="1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5-speed auto transmission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Tank Sizes:	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NeueLT Std" pitchFamily="34" charset="0"/>
              </a:rPr>
              <a:t>-Axle:    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41 usable gallons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/>
              <a:t>Technical Specs:	</a:t>
            </a:r>
            <a:r>
              <a:rPr lang="en-US" dirty="0" smtClean="0">
                <a:solidFill>
                  <a:schemeClr val="tx1"/>
                </a:solidFill>
              </a:rPr>
              <a:t>EPA and CARB Approved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			Up to 30 Passengers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			GVWR: 14,500 lbs.</a:t>
            </a:r>
          </a:p>
          <a:p>
            <a:pPr lvl="1">
              <a:buNone/>
            </a:pPr>
            <a:endParaRPr lang="en-US" sz="1400" b="1" dirty="0" smtClean="0">
              <a:latin typeface="HelveticaNeueLT Std" pitchFamily="34" charset="0"/>
            </a:endParaRPr>
          </a:p>
          <a:p>
            <a:pPr lvl="1">
              <a:buNone/>
            </a:pPr>
            <a:r>
              <a:rPr lang="en-US" b="1" dirty="0" smtClean="0">
                <a:latin typeface="HelveticaNeueLT Std" pitchFamily="34" charset="0"/>
              </a:rPr>
              <a:t>Order Availability:	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Blue Bird Dealers</a:t>
            </a:r>
          </a:p>
          <a:p>
            <a:pPr lvl="1">
              <a:buNone/>
            </a:pP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HelveticaNeueLT Std" pitchFamily="34" charset="0"/>
            </a:endParaRPr>
          </a:p>
          <a:p>
            <a:pPr lvl="1">
              <a:buNone/>
            </a:pPr>
            <a:endParaRPr lang="en-US" sz="1400" b="1" dirty="0">
              <a:latin typeface="HelveticaNeueLT Std" pitchFamily="34" charset="0"/>
            </a:endParaRPr>
          </a:p>
        </p:txBody>
      </p:sp>
      <p:pic>
        <p:nvPicPr>
          <p:cNvPr id="5" name="Picture 4" descr="MicroBird G5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4724400"/>
            <a:ext cx="3276600" cy="1638300"/>
          </a:xfrm>
          <a:prstGeom prst="rect">
            <a:avLst/>
          </a:prstGeom>
        </p:spPr>
      </p:pic>
      <p:pic>
        <p:nvPicPr>
          <p:cNvPr id="6" name="Picture 5" descr="MicroBird Log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23460" y="914400"/>
            <a:ext cx="2416323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ROUSH CleanTech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Ford E-150 / E-250 / E-350 cargo and passenger vans</a:t>
            </a:r>
          </a:p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		5.4L V8 engine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Ford F-250 / F-350 pickup trucks and chassis cabs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1800" dirty="0" smtClean="0">
                <a:solidFill>
                  <a:schemeClr val="bg1"/>
                </a:solidFill>
              </a:rPr>
              <a:t>6.2L V8 engine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XLT E-350 Pass Van cop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3200400"/>
            <a:ext cx="3657600" cy="2743200"/>
          </a:xfrm>
          <a:prstGeom prst="rect">
            <a:avLst/>
          </a:prstGeom>
        </p:spPr>
      </p:pic>
      <p:pic>
        <p:nvPicPr>
          <p:cNvPr id="6" name="Picture 5" descr="F_250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24400" y="3657600"/>
            <a:ext cx="39624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Coming Soon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Ford F-650</a:t>
            </a:r>
          </a:p>
          <a:p>
            <a:pPr lvl="1">
              <a:buNone/>
            </a:pPr>
            <a:r>
              <a:rPr lang="en-US" sz="1600" dirty="0" smtClean="0"/>
              <a:t>6.8L V10 (3V)</a:t>
            </a:r>
          </a:p>
          <a:p>
            <a:pPr lvl="2">
              <a:buNone/>
            </a:pPr>
            <a:endParaRPr lang="en-US" sz="1100" dirty="0" smtClean="0"/>
          </a:p>
          <a:p>
            <a:pPr lvl="2">
              <a:buNone/>
            </a:pPr>
            <a:endParaRPr lang="en-US" sz="11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Ford F-450 / F-550</a:t>
            </a:r>
          </a:p>
          <a:p>
            <a:pPr marL="800100" lvl="3" indent="-342900">
              <a:buNone/>
            </a:pPr>
            <a:r>
              <a:rPr lang="en-US" sz="1600" dirty="0" smtClean="0"/>
              <a:t>6.8L V10 (3V)</a:t>
            </a:r>
          </a:p>
          <a:p>
            <a:pPr marL="1257300" lvl="4" indent="-342900">
              <a:buNone/>
            </a:pPr>
            <a:endParaRPr lang="en-US" sz="1100" dirty="0" smtClean="0"/>
          </a:p>
          <a:p>
            <a:pPr marL="1257300" lvl="4" indent="-342900">
              <a:buNone/>
            </a:pPr>
            <a:endParaRPr lang="en-US" sz="1100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Ford Transit</a:t>
            </a:r>
          </a:p>
          <a:p>
            <a:pPr lvl="1">
              <a:buNone/>
            </a:pPr>
            <a:r>
              <a:rPr lang="en-US" sz="1600" dirty="0" smtClean="0"/>
              <a:t>3.7L V6</a:t>
            </a:r>
          </a:p>
          <a:p>
            <a:pPr lvl="2">
              <a:buNone/>
            </a:pPr>
            <a:endParaRPr lang="en-US" sz="1100" dirty="0" smtClean="0"/>
          </a:p>
          <a:p>
            <a:pPr lvl="2">
              <a:buNone/>
            </a:pPr>
            <a:endParaRPr lang="en-US" sz="1100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47906" y="4188023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Ford F-450 / F-550</a:t>
            </a:r>
            <a:endParaRPr lang="en-US" sz="1400" dirty="0">
              <a:latin typeface="HelveticaNeueLT Std Blk Cn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7023" y="6016823"/>
            <a:ext cx="1104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Ford Transit </a:t>
            </a:r>
            <a:endParaRPr lang="en-US" sz="1400" dirty="0">
              <a:latin typeface="HelveticaNeueLT Std Blk Cn" pitchFamily="34" charset="0"/>
            </a:endParaRPr>
          </a:p>
        </p:txBody>
      </p:sp>
      <p:pic>
        <p:nvPicPr>
          <p:cNvPr id="8" name="Picture 7" descr="Cutout cop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91200" y="685800"/>
            <a:ext cx="2819400" cy="1619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94347" y="2286000"/>
            <a:ext cx="994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Ford F-650</a:t>
            </a:r>
            <a:endParaRPr lang="en-US" sz="1400" dirty="0">
              <a:latin typeface="HelveticaNeueLT Std Blk Cn" pitchFamily="34" charset="0"/>
            </a:endParaRPr>
          </a:p>
        </p:txBody>
      </p:sp>
      <p:pic>
        <p:nvPicPr>
          <p:cNvPr id="12" name="Picture 11" descr="Transit_TransparentBackground cop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19800" y="4343400"/>
            <a:ext cx="2540000" cy="1905000"/>
          </a:xfrm>
          <a:prstGeom prst="rect">
            <a:avLst/>
          </a:prstGeom>
        </p:spPr>
      </p:pic>
      <p:pic>
        <p:nvPicPr>
          <p:cNvPr id="13" name="Picture 12" descr="11F550_CHAS_XL_RCDRW_AdPlanner_OXWH_SMALL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38800" y="2667000"/>
            <a:ext cx="3048000" cy="146608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and Warranty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ROUSH CleanTech Service Program </a:t>
            </a:r>
            <a:r>
              <a:rPr lang="en-US" dirty="0" smtClean="0"/>
              <a:t>consists </a:t>
            </a:r>
            <a:r>
              <a:rPr lang="en-US" dirty="0" smtClean="0"/>
              <a:t>of multiple components to assist Dealers and Service Centers: </a:t>
            </a:r>
          </a:p>
          <a:p>
            <a:pPr lvl="1"/>
            <a:r>
              <a:rPr lang="en-US" sz="2000" dirty="0" smtClean="0"/>
              <a:t>Service Center Agreement (Basic Requirements)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Interactive Web-Based Training Program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Service and Diagnostic Manuals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Technical Information Videos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Technical Phone Support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Warranty Claims Resolution Process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CERTIFICATE OF COMPLE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3918153"/>
            <a:ext cx="3103124" cy="2352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Web-Based Training Program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520" y="914400"/>
            <a:ext cx="8762880" cy="639762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This program offers two focused courses: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00050">
              <a:buNone/>
            </a:pPr>
            <a:r>
              <a:rPr lang="en-US" sz="2000" b="1" dirty="0" smtClean="0"/>
              <a:t>Service Technician Course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dirty="0" smtClean="0"/>
              <a:t>Propane as an Autogas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dirty="0" smtClean="0"/>
              <a:t>Propane Autogas Fuel System Overview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b="1" dirty="0" smtClean="0"/>
              <a:t>System Diagnostics and Troubleshooting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dirty="0" smtClean="0"/>
              <a:t>Basic Warranty Information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648200"/>
          </a:xfrm>
        </p:spPr>
        <p:txBody>
          <a:bodyPr/>
          <a:lstStyle/>
          <a:p>
            <a:pPr marL="400050">
              <a:buNone/>
            </a:pPr>
            <a:r>
              <a:rPr lang="en-US" sz="2000" b="1" dirty="0" smtClean="0"/>
              <a:t>Service Manager/Advisor Course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dirty="0" smtClean="0"/>
              <a:t>Propane as an Autogas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dirty="0" smtClean="0"/>
              <a:t>Propane Autogas Fuel System Overview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800" b="1" dirty="0" smtClean="0"/>
              <a:t>Detailed Warranty Process </a:t>
            </a:r>
          </a:p>
          <a:p>
            <a:endParaRPr lang="en-US" dirty="0"/>
          </a:p>
        </p:txBody>
      </p:sp>
      <p:pic>
        <p:nvPicPr>
          <p:cNvPr id="9" name="Picture 8" descr="Modules screen sh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9144000" cy="19560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92375"/>
            <a:ext cx="9144000" cy="1470025"/>
          </a:xfrm>
        </p:spPr>
        <p:txBody>
          <a:bodyPr/>
          <a:lstStyle/>
          <a:p>
            <a:r>
              <a:rPr lang="en-US" dirty="0" smtClean="0"/>
              <a:t>Return on investment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38600"/>
            <a:ext cx="9144000" cy="1524000"/>
          </a:xfrm>
        </p:spPr>
        <p:txBody>
          <a:bodyPr/>
          <a:lstStyle/>
          <a:p>
            <a:r>
              <a:rPr lang="en-US" dirty="0" smtClean="0"/>
              <a:t>A Positive Return, Even Without</a:t>
            </a:r>
          </a:p>
          <a:p>
            <a:r>
              <a:rPr lang="en-US" dirty="0" smtClean="0"/>
              <a:t>Government Incentives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ROUSH </a:t>
            </a:r>
            <a:r>
              <a:rPr lang="en-US" dirty="0" err="1" smtClean="0"/>
              <a:t>C</a:t>
            </a:r>
            <a:r>
              <a:rPr lang="en-US" sz="3600" dirty="0" err="1" smtClean="0"/>
              <a:t>lean</a:t>
            </a:r>
            <a:r>
              <a:rPr lang="en-US" dirty="0" err="1" smtClean="0"/>
              <a:t>T</a:t>
            </a:r>
            <a:r>
              <a:rPr lang="en-US" sz="3600" dirty="0" err="1" smtClean="0"/>
              <a:t>ech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066800"/>
          </a:xfrm>
        </p:spPr>
        <p:txBody>
          <a:bodyPr/>
          <a:lstStyle/>
          <a:p>
            <a:r>
              <a:rPr lang="en-US" dirty="0" smtClean="0"/>
              <a:t>Company Background &amp; History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914400"/>
            <a:ext cx="6705600" cy="52797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Savings Calculator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0405" y="990600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NeueLT Std Blk Cn" pitchFamily="34" charset="0"/>
              </a:rPr>
              <a:t>2012 Ford E-450 Cutaway</a:t>
            </a:r>
            <a:endParaRPr lang="en-US" sz="1600" dirty="0">
              <a:latin typeface="HelveticaNeueLT Std Blk Cn" pitchFamily="34" charset="0"/>
            </a:endParaRPr>
          </a:p>
        </p:txBody>
      </p:sp>
      <p:pic>
        <p:nvPicPr>
          <p:cNvPr id="7" name="Picture 6" descr="E450 Cutaway cop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40055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914400"/>
            <a:ext cx="6705600" cy="527973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Savings Calculator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990600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NeueLT Std Blk Cn" pitchFamily="34" charset="0"/>
              </a:rPr>
              <a:t>2012 Ford E-450 Cutaway</a:t>
            </a:r>
            <a:endParaRPr lang="en-US" sz="1600" dirty="0">
              <a:latin typeface="HelveticaNeueLT Std Blk Cn" pitchFamily="34" charset="0"/>
            </a:endParaRPr>
          </a:p>
        </p:txBody>
      </p:sp>
      <p:pic>
        <p:nvPicPr>
          <p:cNvPr id="7" name="Picture 6" descr="E450 Cutaway cop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400550"/>
            <a:ext cx="3276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990599"/>
            <a:ext cx="6553200" cy="379912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Emissions Calculator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64205" y="1066800"/>
            <a:ext cx="23887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NeueLT Std Blk Cn" pitchFamily="34" charset="0"/>
              </a:rPr>
              <a:t>2012 Ford E-450 Cutaway</a:t>
            </a:r>
            <a:endParaRPr lang="en-US" sz="1600" dirty="0">
              <a:latin typeface="HelveticaNeueLT Std Blk Cn" pitchFamily="34" charset="0"/>
            </a:endParaRPr>
          </a:p>
        </p:txBody>
      </p:sp>
      <p:pic>
        <p:nvPicPr>
          <p:cNvPr id="7" name="Picture 6" descr="E450 Cutaway copy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Flint Mass Transit Authority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638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>
              <a:solidFill>
                <a:schemeClr val="bg1"/>
              </a:solidFill>
              <a:latin typeface="HelveticaNeueLT Std Cn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Industry:</a:t>
            </a:r>
            <a:r>
              <a:rPr lang="en-US" sz="1800" dirty="0">
                <a:solidFill>
                  <a:schemeClr val="bg1"/>
                </a:solidFill>
                <a:latin typeface="HelveticaNeueLT Std Cn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Para-transit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Location:</a:t>
            </a:r>
            <a:r>
              <a:rPr lang="en-US" sz="1800" dirty="0" smtClean="0">
                <a:solidFill>
                  <a:schemeClr val="bg1"/>
                </a:solidFill>
                <a:latin typeface="HelveticaNeueLT Std Cn" pitchFamily="34" charset="0"/>
              </a:rPr>
              <a:t>  </a:t>
            </a:r>
            <a:r>
              <a:rPr lang="en-US" sz="1800" dirty="0" smtClean="0">
                <a:latin typeface="HelveticaNeueLT Std Cn" pitchFamily="34" charset="0"/>
              </a:rPr>
              <a:t>Flint, MI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Current Vehicles:  </a:t>
            </a:r>
            <a:r>
              <a:rPr lang="en-US" sz="1800" dirty="0" smtClean="0">
                <a:latin typeface="HelveticaNeueLT Std Cn" pitchFamily="34" charset="0"/>
              </a:rPr>
              <a:t>10 E-450 shuttle buses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Future Vehicles:  </a:t>
            </a:r>
            <a:r>
              <a:rPr lang="en-US" sz="1800" dirty="0" smtClean="0">
                <a:latin typeface="HelveticaNeueLT Std Cn" pitchFamily="34" charset="0"/>
              </a:rPr>
              <a:t> 60 E-450 shuttle buses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HelveticaNeueLT Std Cn" pitchFamily="34" charset="0"/>
              </a:rPr>
              <a:t>By the Numbers:  </a:t>
            </a:r>
            <a:r>
              <a:rPr lang="en-US" sz="1800" dirty="0" smtClean="0">
                <a:latin typeface="HelveticaNeueLT Std Cn" pitchFamily="34" charset="0"/>
              </a:rPr>
              <a:t> 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$1.26 per gallon </a:t>
            </a: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for propane autogas for the 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	next twelve months.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83,000</a:t>
            </a: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fewer pounds of CO</a:t>
            </a:r>
            <a:r>
              <a:rPr lang="en-US" sz="1400" b="1" baseline="-25000" dirty="0" smtClean="0">
                <a:solidFill>
                  <a:schemeClr val="tx1"/>
                </a:solidFill>
                <a:latin typeface="HelveticaNeueLT Std Cn" pitchFamily="34" charset="0"/>
              </a:rPr>
              <a:t>2</a:t>
            </a:r>
            <a:r>
              <a:rPr lang="en-US" sz="1400" b="1" dirty="0" smtClean="0">
                <a:solidFill>
                  <a:schemeClr val="tx1"/>
                </a:solidFill>
                <a:latin typeface="HelveticaNeueLT Std Cn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HelveticaNeueLT Std Cn" pitchFamily="34" charset="0"/>
              </a:rPr>
              <a:t>per shuttle bus. </a:t>
            </a:r>
          </a:p>
          <a:p>
            <a:pPr>
              <a:buNone/>
            </a:pP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“Propane autogas is a good fit for us. We anticipate purchasing propane fuel for half the price of diesel. It will reduce our dependency on diesel and drive down our cost of operation.”</a:t>
            </a: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 – Edgar </a:t>
            </a:r>
            <a:r>
              <a:rPr lang="en-US" sz="1600" dirty="0" err="1" smtClean="0">
                <a:solidFill>
                  <a:schemeClr val="tx1"/>
                </a:solidFill>
              </a:rPr>
              <a:t>Benning</a:t>
            </a:r>
            <a:r>
              <a:rPr lang="en-US" sz="1600" dirty="0" smtClean="0">
                <a:solidFill>
                  <a:schemeClr val="tx1"/>
                </a:solidFill>
              </a:rPr>
              <a:t>, general manager, Flint Mass Transit Authority </a:t>
            </a:r>
          </a:p>
        </p:txBody>
      </p:sp>
      <p:pic>
        <p:nvPicPr>
          <p:cNvPr id="8" name="Picture 7" descr="Flint MT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066800"/>
            <a:ext cx="4347274" cy="2514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Customer Adoption</a:t>
            </a:r>
            <a:endParaRPr lang="en-US" sz="2800" dirty="0"/>
          </a:p>
        </p:txBody>
      </p:sp>
      <p:pic>
        <p:nvPicPr>
          <p:cNvPr id="4" name="Picture 3" descr="SuperShuttle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62618" y="4713516"/>
            <a:ext cx="2609588" cy="1524000"/>
          </a:xfrm>
          <a:prstGeom prst="rect">
            <a:avLst/>
          </a:prstGeom>
        </p:spPr>
      </p:pic>
      <p:pic>
        <p:nvPicPr>
          <p:cNvPr id="5" name="Picture 4" descr="ThyssenKrupp Elevator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1103" y="2971800"/>
            <a:ext cx="2647983" cy="1546423"/>
          </a:xfrm>
          <a:prstGeom prst="rect">
            <a:avLst/>
          </a:prstGeom>
        </p:spPr>
      </p:pic>
      <p:pic>
        <p:nvPicPr>
          <p:cNvPr id="7" name="Picture 6" descr="ARS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62617" y="1272977"/>
            <a:ext cx="2647983" cy="1546423"/>
          </a:xfrm>
          <a:prstGeom prst="rect">
            <a:avLst/>
          </a:prstGeom>
        </p:spPr>
      </p:pic>
      <p:pic>
        <p:nvPicPr>
          <p:cNvPr id="8" name="Picture 7" descr="Blue Bird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62617" y="2971800"/>
            <a:ext cx="2647983" cy="1546423"/>
          </a:xfrm>
          <a:prstGeom prst="rect">
            <a:avLst/>
          </a:prstGeom>
        </p:spPr>
      </p:pic>
      <p:pic>
        <p:nvPicPr>
          <p:cNvPr id="11" name="Picture 10" descr="Frito-Lay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2418" y="4713516"/>
            <a:ext cx="2612680" cy="1525806"/>
          </a:xfrm>
          <a:prstGeom prst="rect">
            <a:avLst/>
          </a:prstGeom>
        </p:spPr>
      </p:pic>
      <p:pic>
        <p:nvPicPr>
          <p:cNvPr id="14" name="Picture 13" descr="Sears.g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3400" y="1295400"/>
            <a:ext cx="2633751" cy="1538111"/>
          </a:xfrm>
          <a:prstGeom prst="rect">
            <a:avLst/>
          </a:prstGeom>
        </p:spPr>
      </p:pic>
      <p:pic>
        <p:nvPicPr>
          <p:cNvPr id="13" name="Picture 12" descr="FlintMTA.gi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76600" y="4705350"/>
            <a:ext cx="2642208" cy="1543050"/>
          </a:xfrm>
          <a:prstGeom prst="rect">
            <a:avLst/>
          </a:prstGeom>
        </p:spPr>
      </p:pic>
      <p:pic>
        <p:nvPicPr>
          <p:cNvPr id="15" name="Picture 14" descr="King County.gif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276600" y="1295400"/>
            <a:ext cx="2630466" cy="1536192"/>
          </a:xfrm>
          <a:prstGeom prst="rect">
            <a:avLst/>
          </a:prstGeom>
        </p:spPr>
      </p:pic>
      <p:pic>
        <p:nvPicPr>
          <p:cNvPr id="16" name="Picture 15" descr="GO Transport.gif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33400" y="2971800"/>
            <a:ext cx="2630466" cy="15361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Success in the U.S. Because…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Price of propane autogas</a:t>
            </a:r>
          </a:p>
          <a:p>
            <a:pPr lvl="1"/>
            <a:r>
              <a:rPr lang="en-US" dirty="0" smtClean="0">
                <a:latin typeface="HelveticaNeueLT Std"/>
              </a:rPr>
              <a:t>40</a:t>
            </a:r>
            <a:r>
              <a:rPr lang="en-US" dirty="0" smtClean="0">
                <a:latin typeface="HelveticaNeueLT Std"/>
              </a:rPr>
              <a:t>% less expensive than gasoline.</a:t>
            </a:r>
            <a:endParaRPr lang="en-US" sz="1200" dirty="0" smtClean="0">
              <a:latin typeface="HelveticaNeueLT Std"/>
            </a:endParaRP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Emissions reduction</a:t>
            </a:r>
          </a:p>
          <a:p>
            <a:pPr lvl="1"/>
            <a:r>
              <a:rPr lang="en-US" dirty="0" smtClean="0">
                <a:latin typeface="HelveticaNeueLT Std"/>
              </a:rPr>
              <a:t>24% reduction in Greenhouse Gas (GHG) emissions.</a:t>
            </a:r>
            <a:endParaRPr lang="en-US" sz="1200" dirty="0" smtClean="0">
              <a:latin typeface="HelveticaNeueLT Std"/>
            </a:endParaRPr>
          </a:p>
          <a:p>
            <a:pPr lvl="1"/>
            <a:r>
              <a:rPr lang="en-US" dirty="0" smtClean="0">
                <a:latin typeface="HelveticaNeueLT Std"/>
              </a:rPr>
              <a:t>20% reduction in Nitrogen Oxide (</a:t>
            </a:r>
            <a:r>
              <a:rPr lang="en-US" dirty="0" err="1" smtClean="0">
                <a:latin typeface="HelveticaNeueLT Std"/>
              </a:rPr>
              <a:t>NOx</a:t>
            </a:r>
            <a:r>
              <a:rPr lang="en-US" dirty="0" smtClean="0">
                <a:latin typeface="HelveticaNeueLT Std"/>
              </a:rPr>
              <a:t>) emissions.</a:t>
            </a:r>
            <a:endParaRPr lang="en-US" sz="1200" dirty="0" smtClean="0">
              <a:latin typeface="HelveticaNeueLT Std"/>
            </a:endParaRPr>
          </a:p>
          <a:p>
            <a:pPr lvl="1"/>
            <a:r>
              <a:rPr lang="en-US" dirty="0" smtClean="0">
                <a:latin typeface="HelveticaNeueLT Std"/>
              </a:rPr>
              <a:t>60% reduction in Carbon Monoxide (CO) emissions.</a:t>
            </a:r>
            <a:endParaRPr lang="en-US" sz="1200" dirty="0" smtClean="0">
              <a:latin typeface="HelveticaNeueLT Std"/>
            </a:endParaRP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National security</a:t>
            </a:r>
          </a:p>
          <a:p>
            <a:pPr lvl="1"/>
            <a:r>
              <a:rPr lang="en-US" dirty="0" smtClean="0">
                <a:latin typeface="HelveticaNeueLT Std"/>
              </a:rPr>
              <a:t>Decreases dependence on foreign oil.</a:t>
            </a:r>
          </a:p>
          <a:p>
            <a:pPr lvl="1"/>
            <a:r>
              <a:rPr lang="en-US" dirty="0" smtClean="0">
                <a:latin typeface="HelveticaNeueLT Std"/>
              </a:rPr>
              <a:t>97% of U.S. propane is from North America.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Propane-3D-balls-B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-1920000">
            <a:off x="5673785" y="3076523"/>
            <a:ext cx="3338166" cy="2239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548640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Propane Molecule</a:t>
            </a:r>
          </a:p>
          <a:p>
            <a:pPr algn="ctr"/>
            <a:r>
              <a:rPr lang="en-US" sz="1400" dirty="0" smtClean="0">
                <a:latin typeface="HelveticaNeueLT Std Blk Cn" pitchFamily="34" charset="0"/>
              </a:rPr>
              <a:t>(C</a:t>
            </a:r>
            <a:r>
              <a:rPr lang="en-US" sz="1400" baseline="-25000" dirty="0" smtClean="0">
                <a:latin typeface="HelveticaNeueLT Std Blk Cn" pitchFamily="34" charset="0"/>
              </a:rPr>
              <a:t>3</a:t>
            </a:r>
            <a:r>
              <a:rPr lang="en-US" sz="1400" dirty="0" smtClean="0">
                <a:latin typeface="HelveticaNeueLT Std Blk Cn" pitchFamily="34" charset="0"/>
              </a:rPr>
              <a:t>H</a:t>
            </a:r>
            <a:r>
              <a:rPr lang="en-US" sz="1400" baseline="-25000" dirty="0" smtClean="0">
                <a:latin typeface="HelveticaNeueLT Std Blk Cn" pitchFamily="34" charset="0"/>
              </a:rPr>
              <a:t>8</a:t>
            </a:r>
            <a:r>
              <a:rPr lang="en-US" sz="1400" dirty="0" smtClean="0">
                <a:latin typeface="HelveticaNeueLT Std Blk Cn" pitchFamily="34" charset="0"/>
              </a:rPr>
              <a:t>)</a:t>
            </a:r>
            <a:endParaRPr lang="en-US" sz="1400" dirty="0">
              <a:latin typeface="HelveticaNeueLT Std Blk Cn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2155825"/>
          </a:xfrm>
        </p:spPr>
        <p:txBody>
          <a:bodyPr/>
          <a:lstStyle/>
          <a:p>
            <a:r>
              <a:rPr lang="en-US" dirty="0" smtClean="0"/>
              <a:t>Contact us: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971800"/>
            <a:ext cx="64008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800.59.ROUSH</a:t>
            </a:r>
          </a:p>
          <a:p>
            <a:r>
              <a:rPr lang="en-US" dirty="0" smtClean="0"/>
              <a:t>ROUSHcleantech.com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8541" y="4800600"/>
            <a:ext cx="3668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HelveticaNeueLT Std" pitchFamily="34" charset="0"/>
              </a:rPr>
              <a:t>Todd Mouw</a:t>
            </a:r>
          </a:p>
          <a:p>
            <a:pPr algn="ctr"/>
            <a:r>
              <a:rPr lang="en-US" dirty="0" smtClean="0">
                <a:latin typeface="HelveticaNeueLT Std" pitchFamily="34" charset="0"/>
              </a:rPr>
              <a:t>Vice President, Sales &amp; Marketing</a:t>
            </a:r>
          </a:p>
          <a:p>
            <a:pPr algn="ctr"/>
            <a:endParaRPr lang="en-US" dirty="0" smtClean="0">
              <a:latin typeface="HelveticaNeueLT Std" pitchFamily="34" charset="0"/>
            </a:endParaRPr>
          </a:p>
          <a:p>
            <a:pPr algn="ctr"/>
            <a:r>
              <a:rPr lang="en-US" dirty="0" smtClean="0">
                <a:latin typeface="HelveticaNeueLT Std" pitchFamily="34" charset="0"/>
              </a:rPr>
              <a:t>734.466.6522</a:t>
            </a:r>
          </a:p>
          <a:p>
            <a:pPr algn="ctr"/>
            <a:r>
              <a:rPr lang="en-US" dirty="0" smtClean="0">
                <a:latin typeface="HelveticaNeueLT Std" pitchFamily="34" charset="0"/>
              </a:rPr>
              <a:t>Todd.Mouw@roush.com</a:t>
            </a:r>
            <a:endParaRPr lang="en-US" dirty="0">
              <a:latin typeface="HelveticaNeueLT St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Best Known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Largest and most successful team in motorsports history</a:t>
            </a:r>
          </a:p>
          <a:p>
            <a:pPr lvl="1"/>
            <a:r>
              <a:rPr lang="en-US" dirty="0" smtClean="0"/>
              <a:t>Motorsports Management</a:t>
            </a:r>
          </a:p>
          <a:p>
            <a:pPr lvl="1"/>
            <a:r>
              <a:rPr lang="en-US" dirty="0" smtClean="0"/>
              <a:t>Licensing</a:t>
            </a:r>
          </a:p>
          <a:p>
            <a:pPr lvl="1"/>
            <a:r>
              <a:rPr lang="en-US" dirty="0" smtClean="0"/>
              <a:t>Retail Operations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181600" y="1676400"/>
            <a:ext cx="3581400" cy="4495800"/>
            <a:chOff x="1495" y="909"/>
            <a:chExt cx="2847" cy="3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495" y="909"/>
              <a:ext cx="2805" cy="223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95" y="3126"/>
              <a:ext cx="2847" cy="112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8" name="Picture 4" descr="http://waikemblog.com/wp-content/uploads/2012/02/kenseth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" y="3048000"/>
            <a:ext cx="4114800" cy="31013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Corporate Overview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910262"/>
            <a:ext cx="91440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NeueLT Std ExtBlk Cn" pitchFamily="34" charset="0"/>
                <a:ea typeface="+mj-ea"/>
                <a:cs typeface="+mj-cs"/>
              </a:rPr>
              <a:t>Corporate Wheel of Capability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500" y="922338"/>
            <a:ext cx="7239000" cy="50133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 Fuels Experience…</a:t>
            </a:r>
            <a:endParaRPr lang="en-US" dirty="0"/>
          </a:p>
        </p:txBody>
      </p:sp>
      <p:pic>
        <p:nvPicPr>
          <p:cNvPr id="64514" name="Picture 2" descr="http://www.blogcdn.com/www.engadget.com/media/2007/08/8-16-07-999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962400"/>
            <a:ext cx="5410200" cy="2362200"/>
          </a:xfrm>
          <a:prstGeom prst="rect">
            <a:avLst/>
          </a:prstGeom>
          <a:noFill/>
        </p:spPr>
      </p:pic>
      <p:pic>
        <p:nvPicPr>
          <p:cNvPr id="64516" name="Picture 4" descr="Roush Electric Vehicle Pickup Truck Rear Three Quarters View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3886200" cy="2819400"/>
          </a:xfrm>
          <a:prstGeom prst="rect">
            <a:avLst/>
          </a:prstGeom>
          <a:noFill/>
        </p:spPr>
      </p:pic>
      <p:pic>
        <p:nvPicPr>
          <p:cNvPr id="64518" name="Picture 6" descr="Blink charg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295400"/>
            <a:ext cx="1796739" cy="3505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932" y="1143000"/>
            <a:ext cx="2609589" cy="15240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ROUSH Enterprises Brand Portfolio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156930"/>
            <a:ext cx="62484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NeueLT Std" pitchFamily="34" charset="0"/>
              </a:rPr>
              <a:t>ROUSH </a:t>
            </a:r>
            <a:r>
              <a:rPr lang="en-US" sz="2000" b="1" dirty="0" err="1" smtClean="0">
                <a:latin typeface="HelveticaNeueLT Std" pitchFamily="34" charset="0"/>
              </a:rPr>
              <a:t>CleanTech</a:t>
            </a:r>
            <a:endParaRPr lang="en-US" sz="2000" b="1" dirty="0" smtClean="0"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HelveticaNeueLT Std" pitchFamily="34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Dedicated to developing quality alternative fuel solutions.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Propane autogas focus.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EPA and CARB certification ability.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Platform customization to suit customer needs.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Reduces operating costs, carbon footprint.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OEM support through Ford and BPN dealers.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Creating opportunities for partner companies.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HelveticaNeueLT Std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HelveticaNeueLT Std" pitchFamily="34" charset="0"/>
              </a:rPr>
              <a:t>  Using American fuel and American technology.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Factors for Alt Fuel Analysis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5-Point Star 7"/>
          <p:cNvSpPr/>
          <p:nvPr/>
        </p:nvSpPr>
        <p:spPr>
          <a:xfrm>
            <a:off x="4419600" y="3733800"/>
            <a:ext cx="304800" cy="304800"/>
          </a:xfrm>
          <a:prstGeom prst="star5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Propane Autogas?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Clean</a:t>
            </a:r>
          </a:p>
          <a:p>
            <a:pPr lvl="1"/>
            <a:r>
              <a:rPr lang="en-US" dirty="0"/>
              <a:t>24% reduction in Greenhouse Gas (GHG) </a:t>
            </a:r>
            <a:r>
              <a:rPr lang="en-US" dirty="0" smtClean="0"/>
              <a:t>emissions.</a:t>
            </a:r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dirty="0"/>
              <a:t>20% reduction in Nitrogen Oxide (</a:t>
            </a:r>
            <a:r>
              <a:rPr lang="en-US" dirty="0" err="1"/>
              <a:t>NOx</a:t>
            </a:r>
            <a:r>
              <a:rPr lang="en-US" dirty="0"/>
              <a:t>) </a:t>
            </a:r>
            <a:r>
              <a:rPr lang="en-US" dirty="0" smtClean="0"/>
              <a:t>emissions.</a:t>
            </a:r>
            <a:endParaRPr lang="en-US" dirty="0"/>
          </a:p>
          <a:p>
            <a:pPr lvl="1"/>
            <a:endParaRPr lang="en-US" sz="1000" dirty="0" smtClean="0"/>
          </a:p>
          <a:p>
            <a:pPr lvl="1"/>
            <a:r>
              <a:rPr lang="en-US" dirty="0"/>
              <a:t>60% reduction in Carbon Monoxide (CO) </a:t>
            </a:r>
            <a:r>
              <a:rPr lang="en-US" dirty="0" smtClean="0"/>
              <a:t>emissions.</a:t>
            </a:r>
            <a:endParaRPr lang="en-US" dirty="0"/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Domestic</a:t>
            </a:r>
          </a:p>
          <a:p>
            <a:pPr lvl="1"/>
            <a:r>
              <a:rPr lang="en-US" dirty="0" smtClean="0"/>
              <a:t>90% of propane used in U.S. comes from U.S. 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7% of propane used in U.S. comes from Canada.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Abundant</a:t>
            </a:r>
          </a:p>
          <a:p>
            <a:pPr lvl="1"/>
            <a:r>
              <a:rPr lang="en-US" dirty="0" smtClean="0"/>
              <a:t>Most refueling infrastructure of any alternative fuel. 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Major natural gas shale found in northeast U.S.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Powers over 17 million vehicles worldwide.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dirty="0" smtClean="0"/>
              <a:t>Safe</a:t>
            </a:r>
          </a:p>
          <a:p>
            <a:pPr lvl="1"/>
            <a:r>
              <a:rPr lang="en-US" dirty="0" smtClean="0"/>
              <a:t>Low pressure (~ 200 psig).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Narrow flammability range.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Fuel tanks are 20 times more puncture resistant than gasoline.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10400" y="4343400"/>
            <a:ext cx="1513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HelveticaNeueLT Std Blk Cn" pitchFamily="34" charset="0"/>
              </a:rPr>
              <a:t>Propane Molecule</a:t>
            </a:r>
          </a:p>
          <a:p>
            <a:pPr algn="ctr"/>
            <a:r>
              <a:rPr lang="en-US" sz="1400" dirty="0" smtClean="0">
                <a:latin typeface="HelveticaNeueLT Std Blk Cn" pitchFamily="34" charset="0"/>
              </a:rPr>
              <a:t>(C</a:t>
            </a:r>
            <a:r>
              <a:rPr lang="en-US" sz="1400" baseline="-25000" dirty="0" smtClean="0">
                <a:latin typeface="HelveticaNeueLT Std Blk Cn" pitchFamily="34" charset="0"/>
              </a:rPr>
              <a:t>3</a:t>
            </a:r>
            <a:r>
              <a:rPr lang="en-US" sz="1400" dirty="0" smtClean="0">
                <a:latin typeface="HelveticaNeueLT Std Blk Cn" pitchFamily="34" charset="0"/>
              </a:rPr>
              <a:t>H</a:t>
            </a:r>
            <a:r>
              <a:rPr lang="en-US" sz="1400" baseline="-25000" dirty="0" smtClean="0">
                <a:latin typeface="HelveticaNeueLT Std Blk Cn" pitchFamily="34" charset="0"/>
              </a:rPr>
              <a:t>8</a:t>
            </a:r>
            <a:r>
              <a:rPr lang="en-US" sz="1400" dirty="0" smtClean="0">
                <a:latin typeface="HelveticaNeueLT Std Blk Cn" pitchFamily="34" charset="0"/>
              </a:rPr>
              <a:t>)</a:t>
            </a:r>
            <a:endParaRPr lang="en-US" sz="1400" dirty="0">
              <a:latin typeface="HelveticaNeueLT Std Blk Cn" pitchFamily="34" charset="0"/>
            </a:endParaRPr>
          </a:p>
        </p:txBody>
      </p:sp>
      <p:pic>
        <p:nvPicPr>
          <p:cNvPr id="6" name="Picture 5" descr="Propane-3D-balls-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1920000">
            <a:off x="5216778" y="1490730"/>
            <a:ext cx="4117690" cy="27625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6916</TotalTime>
  <Words>781</Words>
  <Application>Microsoft Office PowerPoint</Application>
  <PresentationFormat>On-screen Show (4:3)</PresentationFormat>
  <Paragraphs>303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HelveticaNeueLT Std ExtBlk Cn</vt:lpstr>
      <vt:lpstr>HelveticaNeueLT Std Cn</vt:lpstr>
      <vt:lpstr>HelveticaNeueLT Std</vt:lpstr>
      <vt:lpstr>HelveticaNeueLT Std Blk Cn</vt:lpstr>
      <vt:lpstr>Calibri</vt:lpstr>
      <vt:lpstr>Office Theme</vt:lpstr>
      <vt:lpstr>LIQUID PROPANE AUTOGAS:</vt:lpstr>
      <vt:lpstr>ROUSH CleanTech</vt:lpstr>
      <vt:lpstr>What are We Best Known For?</vt:lpstr>
      <vt:lpstr>Corporate Overview</vt:lpstr>
      <vt:lpstr>Corporate Overview</vt:lpstr>
      <vt:lpstr>Alt Fuels Experience…</vt:lpstr>
      <vt:lpstr>ROUSH Enterprises Brand Portfolio</vt:lpstr>
      <vt:lpstr>Factors for Alt Fuel Analysis</vt:lpstr>
      <vt:lpstr>Why Propane Autogas?</vt:lpstr>
      <vt:lpstr>Product overview:</vt:lpstr>
      <vt:lpstr>Product Overview – Vans &amp; Wagons</vt:lpstr>
      <vt:lpstr>E-450 Cutaway Aft-Axle Fuel Tank</vt:lpstr>
      <vt:lpstr>Product Overview – School Bus</vt:lpstr>
      <vt:lpstr>Product Overview – School Bus</vt:lpstr>
      <vt:lpstr>ROUSH CleanTech Products</vt:lpstr>
      <vt:lpstr>Coming Soon</vt:lpstr>
      <vt:lpstr>Service and Warranty Program</vt:lpstr>
      <vt:lpstr>Web-Based Training Program</vt:lpstr>
      <vt:lpstr>Return on investment</vt:lpstr>
      <vt:lpstr>Savings Calculator</vt:lpstr>
      <vt:lpstr>Savings Calculator</vt:lpstr>
      <vt:lpstr>Emissions Calculator</vt:lpstr>
      <vt:lpstr>Flint Mass Transit Authority </vt:lpstr>
      <vt:lpstr>Customer Adoption</vt:lpstr>
      <vt:lpstr>Success in the U.S. Because…</vt:lpstr>
      <vt:lpstr>Contact us:</vt:lpstr>
    </vt:vector>
  </TitlesOfParts>
  <Company>Roush Enterprises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Roush Enterprises</dc:creator>
  <cp:lastModifiedBy>Roush Enterprises</cp:lastModifiedBy>
  <cp:revision>210</cp:revision>
  <dcterms:created xsi:type="dcterms:W3CDTF">2011-02-12T19:55:04Z</dcterms:created>
  <dcterms:modified xsi:type="dcterms:W3CDTF">2012-09-11T11:07:51Z</dcterms:modified>
</cp:coreProperties>
</file>