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5056" r:id="rId2"/>
    <p:sldMasterId id="2147485068" r:id="rId3"/>
    <p:sldMasterId id="2147485080" r:id="rId4"/>
    <p:sldMasterId id="2147485092" r:id="rId5"/>
    <p:sldMasterId id="2147485104" r:id="rId6"/>
    <p:sldMasterId id="2147485116" r:id="rId7"/>
  </p:sldMasterIdLst>
  <p:notesMasterIdLst>
    <p:notesMasterId r:id="rId41"/>
  </p:notesMasterIdLst>
  <p:handoutMasterIdLst>
    <p:handoutMasterId r:id="rId42"/>
  </p:handoutMasterIdLst>
  <p:sldIdLst>
    <p:sldId id="256" r:id="rId8"/>
    <p:sldId id="336" r:id="rId9"/>
    <p:sldId id="408" r:id="rId10"/>
    <p:sldId id="409" r:id="rId11"/>
    <p:sldId id="351" r:id="rId12"/>
    <p:sldId id="467" r:id="rId13"/>
    <p:sldId id="340" r:id="rId14"/>
    <p:sldId id="419" r:id="rId15"/>
    <p:sldId id="322" r:id="rId16"/>
    <p:sldId id="420" r:id="rId17"/>
    <p:sldId id="308" r:id="rId18"/>
    <p:sldId id="454" r:id="rId19"/>
    <p:sldId id="421" r:id="rId20"/>
    <p:sldId id="422" r:id="rId21"/>
    <p:sldId id="423" r:id="rId22"/>
    <p:sldId id="363" r:id="rId23"/>
    <p:sldId id="365" r:id="rId24"/>
    <p:sldId id="364" r:id="rId25"/>
    <p:sldId id="327" r:id="rId26"/>
    <p:sldId id="459" r:id="rId27"/>
    <p:sldId id="460" r:id="rId28"/>
    <p:sldId id="461" r:id="rId29"/>
    <p:sldId id="462" r:id="rId30"/>
    <p:sldId id="438" r:id="rId31"/>
    <p:sldId id="439" r:id="rId32"/>
    <p:sldId id="432" r:id="rId33"/>
    <p:sldId id="443" r:id="rId34"/>
    <p:sldId id="414" r:id="rId35"/>
    <p:sldId id="446" r:id="rId36"/>
    <p:sldId id="447" r:id="rId37"/>
    <p:sldId id="441" r:id="rId38"/>
    <p:sldId id="448" r:id="rId39"/>
    <p:sldId id="326" r:id="rId40"/>
  </p:sldIdLst>
  <p:sldSz cx="9144000" cy="6858000" type="screen4x3"/>
  <p:notesSz cx="7019925" cy="9305925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89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 autoAdjust="0"/>
    <p:restoredTop sz="78202" autoAdjust="0"/>
  </p:normalViewPr>
  <p:slideViewPr>
    <p:cSldViewPr>
      <p:cViewPr varScale="1">
        <p:scale>
          <a:sx n="71" d="100"/>
          <a:sy n="71" d="100"/>
        </p:scale>
        <p:origin x="-186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6" d="100"/>
        <a:sy n="9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126" y="-90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4DA3C2-DBA4-42BC-8670-D466F0AE327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0B43700-B471-4743-802A-86388F91B409}">
      <dgm:prSet/>
      <dgm:spPr/>
      <dgm:t>
        <a:bodyPr/>
        <a:lstStyle/>
        <a:p>
          <a:pPr rtl="0"/>
          <a:r>
            <a:rPr lang="en-US" smtClean="0"/>
            <a:t>50 percent of the propane used in the USA comes from raw natural gas. (Raw natural gas is about 90 percent methane, 5 percent propane and 5 percent other gases.)</a:t>
          </a:r>
          <a:endParaRPr lang="en-US"/>
        </a:p>
      </dgm:t>
    </dgm:pt>
    <dgm:pt modelId="{A7839D88-491A-4DBB-93D0-69257F03F804}" type="parTrans" cxnId="{B7F83A23-CCCA-4994-8CB9-0E85E39CC1F8}">
      <dgm:prSet/>
      <dgm:spPr/>
      <dgm:t>
        <a:bodyPr/>
        <a:lstStyle/>
        <a:p>
          <a:endParaRPr lang="en-US"/>
        </a:p>
      </dgm:t>
    </dgm:pt>
    <dgm:pt modelId="{DE3EB633-E5FB-4885-90B2-787C46925640}" type="sibTrans" cxnId="{B7F83A23-CCCA-4994-8CB9-0E85E39CC1F8}">
      <dgm:prSet/>
      <dgm:spPr/>
      <dgm:t>
        <a:bodyPr/>
        <a:lstStyle/>
        <a:p>
          <a:endParaRPr lang="en-US"/>
        </a:p>
      </dgm:t>
    </dgm:pt>
    <dgm:pt modelId="{B602F69D-34DD-46BC-AD8D-6DE7286F7EFA}">
      <dgm:prSet/>
      <dgm:spPr/>
      <dgm:t>
        <a:bodyPr/>
        <a:lstStyle/>
        <a:p>
          <a:pPr rtl="0"/>
          <a:r>
            <a:rPr lang="en-US" smtClean="0"/>
            <a:t>40 percent comes from petroleum during the refining process. (Propane vapors separated from gasoline liquid.)</a:t>
          </a:r>
          <a:endParaRPr lang="en-US"/>
        </a:p>
      </dgm:t>
    </dgm:pt>
    <dgm:pt modelId="{AB3111A7-C89E-4292-B0D0-63B15A2C1CB1}" type="parTrans" cxnId="{BD2767CD-3F8A-4558-B532-247E31AC387A}">
      <dgm:prSet/>
      <dgm:spPr/>
      <dgm:t>
        <a:bodyPr/>
        <a:lstStyle/>
        <a:p>
          <a:endParaRPr lang="en-US"/>
        </a:p>
      </dgm:t>
    </dgm:pt>
    <dgm:pt modelId="{AB052D5F-BF0F-4E37-A3D3-6168FDA58691}" type="sibTrans" cxnId="{BD2767CD-3F8A-4558-B532-247E31AC387A}">
      <dgm:prSet/>
      <dgm:spPr/>
      <dgm:t>
        <a:bodyPr/>
        <a:lstStyle/>
        <a:p>
          <a:endParaRPr lang="en-US"/>
        </a:p>
      </dgm:t>
    </dgm:pt>
    <dgm:pt modelId="{900840D3-4372-4035-8C92-E5398162D3AC}">
      <dgm:prSet/>
      <dgm:spPr/>
      <dgm:t>
        <a:bodyPr/>
        <a:lstStyle/>
        <a:p>
          <a:pPr rtl="0"/>
          <a:r>
            <a:rPr lang="en-US" smtClean="0"/>
            <a:t>7 percent from Canada</a:t>
          </a:r>
          <a:endParaRPr lang="en-US"/>
        </a:p>
      </dgm:t>
    </dgm:pt>
    <dgm:pt modelId="{6B305C87-1395-419E-BA31-9C0C4766B4A1}" type="parTrans" cxnId="{230D5790-6FC7-4B97-B35A-C0D1331225E6}">
      <dgm:prSet/>
      <dgm:spPr/>
      <dgm:t>
        <a:bodyPr/>
        <a:lstStyle/>
        <a:p>
          <a:endParaRPr lang="en-US"/>
        </a:p>
      </dgm:t>
    </dgm:pt>
    <dgm:pt modelId="{797ED4F7-79F8-4A8A-90D3-FF765DED33E4}" type="sibTrans" cxnId="{230D5790-6FC7-4B97-B35A-C0D1331225E6}">
      <dgm:prSet/>
      <dgm:spPr/>
      <dgm:t>
        <a:bodyPr/>
        <a:lstStyle/>
        <a:p>
          <a:endParaRPr lang="en-US"/>
        </a:p>
      </dgm:t>
    </dgm:pt>
    <dgm:pt modelId="{9C3341A0-7A4E-4316-8BF5-8B6E9594EE8A}">
      <dgm:prSet/>
      <dgm:spPr/>
      <dgm:t>
        <a:bodyPr/>
        <a:lstStyle/>
        <a:p>
          <a:pPr rtl="0"/>
          <a:r>
            <a:rPr lang="en-US" smtClean="0"/>
            <a:t>3 percent imported</a:t>
          </a:r>
          <a:endParaRPr lang="en-US"/>
        </a:p>
      </dgm:t>
    </dgm:pt>
    <dgm:pt modelId="{029B9E6B-0F57-4B57-BC7D-899E7EA7A5C5}" type="parTrans" cxnId="{30D5B051-B423-4F15-89EC-31CFFB73EB8F}">
      <dgm:prSet/>
      <dgm:spPr/>
      <dgm:t>
        <a:bodyPr/>
        <a:lstStyle/>
        <a:p>
          <a:endParaRPr lang="en-US"/>
        </a:p>
      </dgm:t>
    </dgm:pt>
    <dgm:pt modelId="{B6FEB4B8-9312-4AAB-8912-5F6F1CAEC758}" type="sibTrans" cxnId="{30D5B051-B423-4F15-89EC-31CFFB73EB8F}">
      <dgm:prSet/>
      <dgm:spPr/>
      <dgm:t>
        <a:bodyPr/>
        <a:lstStyle/>
        <a:p>
          <a:endParaRPr lang="en-US"/>
        </a:p>
      </dgm:t>
    </dgm:pt>
    <dgm:pt modelId="{C11099A1-97A4-44F4-BF37-4AF16455E054}" type="pres">
      <dgm:prSet presAssocID="{814DA3C2-DBA4-42BC-8670-D466F0AE32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19E41B-922A-4B5F-BBCC-246A52ED65E9}" type="pres">
      <dgm:prSet presAssocID="{90B43700-B471-4743-802A-86388F91B40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63D48-C747-44CD-9DE8-95A782F565AB}" type="pres">
      <dgm:prSet presAssocID="{DE3EB633-E5FB-4885-90B2-787C46925640}" presName="spacer" presStyleCnt="0"/>
      <dgm:spPr/>
    </dgm:pt>
    <dgm:pt modelId="{57B9E15D-E889-4F2B-AB12-5BED5EAAAFC5}" type="pres">
      <dgm:prSet presAssocID="{B602F69D-34DD-46BC-AD8D-6DE7286F7EF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4FAF4-F543-4BD2-95C3-A0127B4AF702}" type="pres">
      <dgm:prSet presAssocID="{AB052D5F-BF0F-4E37-A3D3-6168FDA58691}" presName="spacer" presStyleCnt="0"/>
      <dgm:spPr/>
    </dgm:pt>
    <dgm:pt modelId="{26BDAB1C-EF09-431C-8D4C-A1BF48F8D18B}" type="pres">
      <dgm:prSet presAssocID="{900840D3-4372-4035-8C92-E5398162D3A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5FDC66-B48F-417C-94FD-76A613FE939C}" type="pres">
      <dgm:prSet presAssocID="{797ED4F7-79F8-4A8A-90D3-FF765DED33E4}" presName="spacer" presStyleCnt="0"/>
      <dgm:spPr/>
    </dgm:pt>
    <dgm:pt modelId="{8D94CB45-E3CF-401F-B31B-8408FF26CF7A}" type="pres">
      <dgm:prSet presAssocID="{9C3341A0-7A4E-4316-8BF5-8B6E9594EE8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4174AE-583E-4954-B17A-7367B2FE98F8}" type="presOf" srcId="{814DA3C2-DBA4-42BC-8670-D466F0AE3279}" destId="{C11099A1-97A4-44F4-BF37-4AF16455E054}" srcOrd="0" destOrd="0" presId="urn:microsoft.com/office/officeart/2005/8/layout/vList2"/>
    <dgm:cxn modelId="{A84161E4-FA7E-4898-B62C-32E2F98581D8}" type="presOf" srcId="{9C3341A0-7A4E-4316-8BF5-8B6E9594EE8A}" destId="{8D94CB45-E3CF-401F-B31B-8408FF26CF7A}" srcOrd="0" destOrd="0" presId="urn:microsoft.com/office/officeart/2005/8/layout/vList2"/>
    <dgm:cxn modelId="{BD720819-890D-47CD-832D-EBF36A301D6C}" type="presOf" srcId="{900840D3-4372-4035-8C92-E5398162D3AC}" destId="{26BDAB1C-EF09-431C-8D4C-A1BF48F8D18B}" srcOrd="0" destOrd="0" presId="urn:microsoft.com/office/officeart/2005/8/layout/vList2"/>
    <dgm:cxn modelId="{00DEBB00-82A6-4431-A233-B17DB760B3A0}" type="presOf" srcId="{B602F69D-34DD-46BC-AD8D-6DE7286F7EFA}" destId="{57B9E15D-E889-4F2B-AB12-5BED5EAAAFC5}" srcOrd="0" destOrd="0" presId="urn:microsoft.com/office/officeart/2005/8/layout/vList2"/>
    <dgm:cxn modelId="{30D5B051-B423-4F15-89EC-31CFFB73EB8F}" srcId="{814DA3C2-DBA4-42BC-8670-D466F0AE3279}" destId="{9C3341A0-7A4E-4316-8BF5-8B6E9594EE8A}" srcOrd="3" destOrd="0" parTransId="{029B9E6B-0F57-4B57-BC7D-899E7EA7A5C5}" sibTransId="{B6FEB4B8-9312-4AAB-8912-5F6F1CAEC758}"/>
    <dgm:cxn modelId="{B7F83A23-CCCA-4994-8CB9-0E85E39CC1F8}" srcId="{814DA3C2-DBA4-42BC-8670-D466F0AE3279}" destId="{90B43700-B471-4743-802A-86388F91B409}" srcOrd="0" destOrd="0" parTransId="{A7839D88-491A-4DBB-93D0-69257F03F804}" sibTransId="{DE3EB633-E5FB-4885-90B2-787C46925640}"/>
    <dgm:cxn modelId="{BD2767CD-3F8A-4558-B532-247E31AC387A}" srcId="{814DA3C2-DBA4-42BC-8670-D466F0AE3279}" destId="{B602F69D-34DD-46BC-AD8D-6DE7286F7EFA}" srcOrd="1" destOrd="0" parTransId="{AB3111A7-C89E-4292-B0D0-63B15A2C1CB1}" sibTransId="{AB052D5F-BF0F-4E37-A3D3-6168FDA58691}"/>
    <dgm:cxn modelId="{230D5790-6FC7-4B97-B35A-C0D1331225E6}" srcId="{814DA3C2-DBA4-42BC-8670-D466F0AE3279}" destId="{900840D3-4372-4035-8C92-E5398162D3AC}" srcOrd="2" destOrd="0" parTransId="{6B305C87-1395-419E-BA31-9C0C4766B4A1}" sibTransId="{797ED4F7-79F8-4A8A-90D3-FF765DED33E4}"/>
    <dgm:cxn modelId="{D4AB9FEB-1132-489C-8BCC-783B1A91AF27}" type="presOf" srcId="{90B43700-B471-4743-802A-86388F91B409}" destId="{9E19E41B-922A-4B5F-BBCC-246A52ED65E9}" srcOrd="0" destOrd="0" presId="urn:microsoft.com/office/officeart/2005/8/layout/vList2"/>
    <dgm:cxn modelId="{FE2E2CC6-8170-420D-A5A2-77211F80BEC8}" type="presParOf" srcId="{C11099A1-97A4-44F4-BF37-4AF16455E054}" destId="{9E19E41B-922A-4B5F-BBCC-246A52ED65E9}" srcOrd="0" destOrd="0" presId="urn:microsoft.com/office/officeart/2005/8/layout/vList2"/>
    <dgm:cxn modelId="{D13ECC0B-478F-4B0F-87C0-A29D77F30CB9}" type="presParOf" srcId="{C11099A1-97A4-44F4-BF37-4AF16455E054}" destId="{4A063D48-C747-44CD-9DE8-95A782F565AB}" srcOrd="1" destOrd="0" presId="urn:microsoft.com/office/officeart/2005/8/layout/vList2"/>
    <dgm:cxn modelId="{53A6656A-6531-4255-B9C8-ADC4E14CA6DC}" type="presParOf" srcId="{C11099A1-97A4-44F4-BF37-4AF16455E054}" destId="{57B9E15D-E889-4F2B-AB12-5BED5EAAAFC5}" srcOrd="2" destOrd="0" presId="urn:microsoft.com/office/officeart/2005/8/layout/vList2"/>
    <dgm:cxn modelId="{2DAA176D-907D-402E-B9ED-EE853510A4F4}" type="presParOf" srcId="{C11099A1-97A4-44F4-BF37-4AF16455E054}" destId="{97D4FAF4-F543-4BD2-95C3-A0127B4AF702}" srcOrd="3" destOrd="0" presId="urn:microsoft.com/office/officeart/2005/8/layout/vList2"/>
    <dgm:cxn modelId="{5C17E443-2404-4B65-9E0F-376A9CC75B4A}" type="presParOf" srcId="{C11099A1-97A4-44F4-BF37-4AF16455E054}" destId="{26BDAB1C-EF09-431C-8D4C-A1BF48F8D18B}" srcOrd="4" destOrd="0" presId="urn:microsoft.com/office/officeart/2005/8/layout/vList2"/>
    <dgm:cxn modelId="{92731C6F-C8D7-4B0C-95D3-C9B141CE9B93}" type="presParOf" srcId="{C11099A1-97A4-44F4-BF37-4AF16455E054}" destId="{F55FDC66-B48F-417C-94FD-76A613FE939C}" srcOrd="5" destOrd="0" presId="urn:microsoft.com/office/officeart/2005/8/layout/vList2"/>
    <dgm:cxn modelId="{50E941D3-6710-465C-B6DA-BAB14713A286}" type="presParOf" srcId="{C11099A1-97A4-44F4-BF37-4AF16455E054}" destId="{8D94CB45-E3CF-401F-B31B-8408FF26CF7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9E41B-922A-4B5F-BBCC-246A52ED65E9}">
      <dsp:nvSpPr>
        <dsp:cNvPr id="0" name=""/>
        <dsp:cNvSpPr/>
      </dsp:nvSpPr>
      <dsp:spPr>
        <a:xfrm>
          <a:off x="0" y="84620"/>
          <a:ext cx="8610600" cy="12109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50 percent of the propane used in the USA comes from raw natural gas. (Raw natural gas is about 90 percent methane, 5 percent propane and 5 percent other gases.)</a:t>
          </a:r>
          <a:endParaRPr lang="en-US" sz="2300" kern="1200"/>
        </a:p>
      </dsp:txBody>
      <dsp:txXfrm>
        <a:off x="59114" y="143734"/>
        <a:ext cx="8492372" cy="1092721"/>
      </dsp:txXfrm>
    </dsp:sp>
    <dsp:sp modelId="{57B9E15D-E889-4F2B-AB12-5BED5EAAAFC5}">
      <dsp:nvSpPr>
        <dsp:cNvPr id="0" name=""/>
        <dsp:cNvSpPr/>
      </dsp:nvSpPr>
      <dsp:spPr>
        <a:xfrm>
          <a:off x="0" y="1361811"/>
          <a:ext cx="8610600" cy="12109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40 percent comes from petroleum during the refining process. (Propane vapors separated from gasoline liquid.)</a:t>
          </a:r>
          <a:endParaRPr lang="en-US" sz="2300" kern="1200"/>
        </a:p>
      </dsp:txBody>
      <dsp:txXfrm>
        <a:off x="59114" y="1420925"/>
        <a:ext cx="8492372" cy="1092721"/>
      </dsp:txXfrm>
    </dsp:sp>
    <dsp:sp modelId="{26BDAB1C-EF09-431C-8D4C-A1BF48F8D18B}">
      <dsp:nvSpPr>
        <dsp:cNvPr id="0" name=""/>
        <dsp:cNvSpPr/>
      </dsp:nvSpPr>
      <dsp:spPr>
        <a:xfrm>
          <a:off x="0" y="2639001"/>
          <a:ext cx="8610600" cy="12109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7 percent from Canada</a:t>
          </a:r>
          <a:endParaRPr lang="en-US" sz="2300" kern="1200"/>
        </a:p>
      </dsp:txBody>
      <dsp:txXfrm>
        <a:off x="59114" y="2698115"/>
        <a:ext cx="8492372" cy="1092721"/>
      </dsp:txXfrm>
    </dsp:sp>
    <dsp:sp modelId="{8D94CB45-E3CF-401F-B31B-8408FF26CF7A}">
      <dsp:nvSpPr>
        <dsp:cNvPr id="0" name=""/>
        <dsp:cNvSpPr/>
      </dsp:nvSpPr>
      <dsp:spPr>
        <a:xfrm>
          <a:off x="0" y="3916191"/>
          <a:ext cx="8610600" cy="12109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3 percent imported</a:t>
          </a:r>
          <a:endParaRPr lang="en-US" sz="2300" kern="1200"/>
        </a:p>
      </dsp:txBody>
      <dsp:txXfrm>
        <a:off x="59114" y="3975305"/>
        <a:ext cx="8492372" cy="1092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 defTabSz="9159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510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sz="1200"/>
            </a:lvl1pPr>
          </a:lstStyle>
          <a:p>
            <a:pPr>
              <a:defRPr/>
            </a:pPr>
            <a:fld id="{A9BC2032-9215-4F85-946C-A0BC89D5DC3D}" type="datetimeFigureOut">
              <a:rPr lang="en-US"/>
              <a:pPr>
                <a:defRPr/>
              </a:pPr>
              <a:t>9/8/2010</a:t>
            </a:fld>
            <a:endParaRPr lang="en-US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 defTabSz="915988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 algn="r" defTabSz="915988" eaLnBrk="0" hangingPunct="0">
              <a:defRPr sz="1200"/>
            </a:lvl1pPr>
          </a:lstStyle>
          <a:p>
            <a:pPr>
              <a:defRPr/>
            </a:pPr>
            <a:fld id="{DE07CBDC-2311-491E-989F-2D4324845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73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510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F543C4F-0048-4EA1-9495-8725EE3BC6FE}" type="datetimeFigureOut">
              <a:rPr lang="en-US"/>
              <a:pPr>
                <a:defRPr/>
              </a:pPr>
              <a:t>9/8/2010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3263" y="4421188"/>
            <a:ext cx="56134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F9C8F6F-E682-4FB7-B75B-6404F2AE2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56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9C8F6F-E682-4FB7-B75B-6404F2AE25D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27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79" tIns="46640" rIns="93279" bIns="46640" anchor="b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FD61454-95BE-4477-A086-3E911520102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33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3738"/>
            <a:ext cx="4656138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421188"/>
            <a:ext cx="5146675" cy="4192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08" tIns="46305" rIns="92608" bIns="4630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2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2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2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2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A62D22D-BC78-4AA2-9419-88E02369566F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2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2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2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2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46F5049-FD51-45B0-8665-BAAFCA49A22F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6913"/>
            <a:ext cx="46513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21188"/>
            <a:ext cx="5616575" cy="418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 txBox="1">
            <a:spLocks noGrp="1" noChangeArrowheads="1"/>
          </p:cNvSpPr>
          <p:nvPr/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71" tIns="46635" rIns="93271" bIns="46635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2954717-2D48-456E-BEE1-0BD8C8C8A805}" type="slidenum">
              <a:rPr lang="en-US" sz="1200"/>
              <a:pPr algn="r" eaLnBrk="1" hangingPunct="1"/>
              <a:t>11</a:t>
            </a:fld>
            <a:endParaRPr lang="en-US" sz="1200"/>
          </a:p>
        </p:txBody>
      </p:sp>
      <p:sp>
        <p:nvSpPr>
          <p:cNvPr id="116739" name="Rectangle 7"/>
          <p:cNvSpPr txBox="1">
            <a:spLocks noGrp="1" noChangeArrowheads="1"/>
          </p:cNvSpPr>
          <p:nvPr/>
        </p:nvSpPr>
        <p:spPr bwMode="auto">
          <a:xfrm>
            <a:off x="3975100" y="8839200"/>
            <a:ext cx="30432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71" tIns="46635" rIns="93271" bIns="46635" anchor="b"/>
          <a:lstStyle>
            <a:lvl1pPr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6EE9469-E489-4153-B864-EF57FFF08702}" type="slidenum">
              <a:rPr lang="en-US" sz="1200">
                <a:solidFill>
                  <a:srgbClr val="000000"/>
                </a:solidFill>
                <a:cs typeface="Arial" pitchFamily="34" charset="0"/>
              </a:rPr>
              <a:pPr algn="r" eaLnBrk="1" hangingPunct="1"/>
              <a:t>11</a:t>
            </a:fld>
            <a:endParaRPr lang="en-US" sz="12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67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21188"/>
            <a:ext cx="5149850" cy="418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46" tIns="47473" rIns="94946" bIns="47473"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7BCD759-67AA-4237-8EFF-24F68F2E70C7}" type="slidenum">
              <a:rPr lang="en-US" smtClean="0">
                <a:latin typeface="Calibri" pitchFamily="34" charset="0"/>
              </a:rPr>
              <a:pPr eaLnBrk="1" hangingPunct="1"/>
              <a:t>14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Our development strategy was to take our most trusted and popular conventional Type C school &amp; activity bus and have it operate on propane instead of diesel yet remain designed and engineered to the same exacting standards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992254D-4F91-408F-8553-9EFF04BE3E33}" type="slidenum">
              <a:rPr lang="en-US" smtClean="0">
                <a:latin typeface="Calibri" pitchFamily="34" charset="0"/>
              </a:rPr>
              <a:pPr eaLnBrk="1" hangingPunct="1"/>
              <a:t>15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Our development strategy was to take our most trusted and popular conventional Type C school &amp; activity bus and have it operate on propane instead of diesel yet remain designed and engineered to the same exacting standards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05DC80E-0041-4BA3-987A-13616E34A110}" type="slidenum">
              <a:rPr lang="en-US" smtClean="0">
                <a:cs typeface="Arial" pitchFamily="34" charset="0"/>
              </a:rPr>
              <a:pPr eaLnBrk="1" hangingPunct="1"/>
              <a:t>26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Outline the Conversion process, how it works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ERC 2.0 Title 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5027613" y="1266825"/>
            <a:ext cx="3714750" cy="2162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defRPr sz="3000" spc="9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>
                <a:sym typeface="Gill Sans Light" pitchFamily="-100" charset="0"/>
              </a:rPr>
              <a:t>Click to edit Master title style</a:t>
            </a:r>
            <a:endParaRPr lang="en-US" dirty="0">
              <a:sym typeface="Gill Sans Light" pitchFamily="-100" charset="0"/>
            </a:endParaRPr>
          </a:p>
        </p:txBody>
      </p:sp>
      <p:sp>
        <p:nvSpPr>
          <p:cNvPr id="7" name="Vertical Text Placeholder 2"/>
          <p:cNvSpPr>
            <a:spLocks noGrp="1"/>
          </p:cNvSpPr>
          <p:nvPr>
            <p:ph type="body" orient="vert" idx="10"/>
          </p:nvPr>
        </p:nvSpPr>
        <p:spPr>
          <a:xfrm>
            <a:off x="5045217" y="3692760"/>
            <a:ext cx="3712464" cy="2825496"/>
          </a:xfrm>
        </p:spPr>
        <p:txBody>
          <a:bodyPr>
            <a:normAutofit/>
          </a:bodyPr>
          <a:lstStyle>
            <a:lvl1pPr marL="0" indent="0">
              <a:buNone/>
              <a:defRPr sz="2000" cap="all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03577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/>
        </p:nvSpPr>
        <p:spPr bwMode="auto">
          <a:xfrm>
            <a:off x="0" y="0"/>
            <a:ext cx="9144000" cy="1300163"/>
          </a:xfrm>
          <a:prstGeom prst="rect">
            <a:avLst/>
          </a:prstGeom>
          <a:gradFill flip="none" rotWithShape="1">
            <a:gsLst>
              <a:gs pos="0">
                <a:srgbClr val="BEC9CB">
                  <a:alpha val="70000"/>
                </a:srgbClr>
              </a:gs>
              <a:gs pos="50000">
                <a:srgbClr val="F7F6F5">
                  <a:alpha val="70000"/>
                </a:srgbClr>
              </a:gs>
              <a:gs pos="100000">
                <a:srgbClr val="BEC9CB">
                  <a:alpha val="70000"/>
                </a:srgbClr>
              </a:gs>
              <a:gs pos="15000">
                <a:srgbClr val="C2D0CF">
                  <a:alpha val="70000"/>
                </a:srgbClr>
              </a:gs>
              <a:gs pos="85000">
                <a:srgbClr val="C2D0CF">
                  <a:alpha val="70000"/>
                </a:srgbClr>
              </a:gs>
              <a:gs pos="70000">
                <a:srgbClr val="D5DDDC">
                  <a:alpha val="70000"/>
                </a:srgbClr>
              </a:gs>
              <a:gs pos="30000">
                <a:srgbClr val="D5DDDC">
                  <a:alpha val="70000"/>
                </a:srgbClr>
              </a:gs>
            </a:gsLst>
            <a:lin ang="198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sz="2200" dirty="0">
              <a:solidFill>
                <a:srgbClr val="FFFFFF"/>
              </a:solidFill>
              <a:ea typeface="ヒラギノ角ゴ Pro W3" pitchFamily="-28" charset="-128"/>
              <a:sym typeface="Gill Sans" pitchFamily="-28" charset="0"/>
            </a:endParaRPr>
          </a:p>
        </p:txBody>
      </p:sp>
      <p:pic>
        <p:nvPicPr>
          <p:cNvPr id="4" name="Picture 4" descr="ENERGYLogo-4c_NO PAT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06388"/>
            <a:ext cx="13366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59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1908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gradFill flip="none" rotWithShape="1">
            <a:gsLst>
              <a:gs pos="0">
                <a:srgbClr val="BEC9CB">
                  <a:alpha val="70000"/>
                </a:srgbClr>
              </a:gs>
              <a:gs pos="50000">
                <a:srgbClr val="F7F6F5">
                  <a:alpha val="70000"/>
                </a:srgbClr>
              </a:gs>
              <a:gs pos="100000">
                <a:srgbClr val="BEC9CB">
                  <a:alpha val="70000"/>
                </a:srgbClr>
              </a:gs>
              <a:gs pos="15000">
                <a:srgbClr val="C2D0CF">
                  <a:alpha val="70000"/>
                </a:srgbClr>
              </a:gs>
              <a:gs pos="85000">
                <a:srgbClr val="C2D0CF">
                  <a:alpha val="70000"/>
                </a:srgbClr>
              </a:gs>
              <a:gs pos="70000">
                <a:srgbClr val="D5DDDC">
                  <a:alpha val="70000"/>
                </a:srgbClr>
              </a:gs>
              <a:gs pos="30000">
                <a:srgbClr val="D5DDDC">
                  <a:alpha val="70000"/>
                </a:srgbClr>
              </a:gs>
            </a:gsLst>
            <a:lin ang="198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sz="2200" dirty="0">
              <a:solidFill>
                <a:srgbClr val="FFFFFF"/>
              </a:solidFill>
              <a:ea typeface="ヒラギノ角ゴ Pro W3" pitchFamily="-28" charset="-128"/>
              <a:sym typeface="Gill Sans" pitchFamily="-28" charset="0"/>
            </a:endParaRPr>
          </a:p>
        </p:txBody>
      </p:sp>
      <p:pic>
        <p:nvPicPr>
          <p:cNvPr id="10" name="Picture 4" descr="ENERGYLogo-4c_NO PAT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06388"/>
            <a:ext cx="13366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5027613" y="1266826"/>
            <a:ext cx="3714750" cy="7897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>
                <a:sym typeface="Gill Sans Light" pitchFamily="-100" charset="0"/>
              </a:rPr>
              <a:t>Click to edit Master title style</a:t>
            </a:r>
            <a:endParaRPr lang="en-US" dirty="0">
              <a:sym typeface="Gill Sans Light" pitchFamily="-100" charset="0"/>
            </a:endParaRPr>
          </a:p>
        </p:txBody>
      </p:sp>
      <p:sp>
        <p:nvSpPr>
          <p:cNvPr id="7" name="Vertical Text Placeholder 2"/>
          <p:cNvSpPr>
            <a:spLocks noGrp="1"/>
          </p:cNvSpPr>
          <p:nvPr>
            <p:ph type="body" orient="vert" idx="10"/>
          </p:nvPr>
        </p:nvSpPr>
        <p:spPr>
          <a:xfrm>
            <a:off x="5032248" y="3581400"/>
            <a:ext cx="3730752" cy="393192"/>
          </a:xfrm>
        </p:spPr>
        <p:txBody>
          <a:bodyPr>
            <a:normAutofit/>
          </a:bodyPr>
          <a:lstStyle>
            <a:lvl1pPr>
              <a:buFontTx/>
              <a:buNone/>
              <a:defRPr sz="1200" b="1" cap="all" spc="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6858000"/>
          </a:xfrm>
        </p:spPr>
        <p:txBody>
          <a:bodyPr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>
                <a:sym typeface="Gill Sans" pitchFamily="-28" charset="0"/>
              </a:rPr>
              <a:t>Click icon to add picture</a:t>
            </a:r>
            <a:endParaRPr lang="en-US" noProof="0" dirty="0">
              <a:sym typeface="Gill Sans" pitchFamily="-28" charset="0"/>
            </a:endParaRP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2"/>
          </p:nvPr>
        </p:nvSpPr>
        <p:spPr>
          <a:xfrm>
            <a:off x="5028204" y="4103688"/>
            <a:ext cx="3734796" cy="2332037"/>
          </a:xfrm>
        </p:spPr>
        <p:txBody>
          <a:bodyPr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>
                <a:sym typeface="Gill Sans" pitchFamily="-28" charset="0"/>
              </a:rPr>
              <a:t>Click icon to add chart</a:t>
            </a:r>
            <a:endParaRPr lang="en-US" noProof="0" dirty="0">
              <a:sym typeface="Gill Sans" pitchFamily="-28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025572" y="2168525"/>
            <a:ext cx="3719286" cy="625475"/>
          </a:xfrm>
        </p:spPr>
        <p:txBody>
          <a:bodyPr>
            <a:normAutofit/>
          </a:bodyPr>
          <a:lstStyle>
            <a:lvl1pPr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109999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gradFill flip="none" rotWithShape="1">
            <a:gsLst>
              <a:gs pos="0">
                <a:srgbClr val="BEC9CB">
                  <a:alpha val="70000"/>
                </a:srgbClr>
              </a:gs>
              <a:gs pos="50000">
                <a:srgbClr val="F7F6F5">
                  <a:alpha val="70000"/>
                </a:srgbClr>
              </a:gs>
              <a:gs pos="100000">
                <a:srgbClr val="BEC9CB">
                  <a:alpha val="70000"/>
                </a:srgbClr>
              </a:gs>
              <a:gs pos="15000">
                <a:srgbClr val="C2D0CF">
                  <a:alpha val="70000"/>
                </a:srgbClr>
              </a:gs>
              <a:gs pos="85000">
                <a:srgbClr val="C2D0CF">
                  <a:alpha val="70000"/>
                </a:srgbClr>
              </a:gs>
              <a:gs pos="70000">
                <a:srgbClr val="D5DDDC">
                  <a:alpha val="70000"/>
                </a:srgbClr>
              </a:gs>
              <a:gs pos="30000">
                <a:srgbClr val="D5DDDC">
                  <a:alpha val="70000"/>
                </a:srgbClr>
              </a:gs>
            </a:gsLst>
            <a:lin ang="198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sz="2200" dirty="0">
              <a:solidFill>
                <a:srgbClr val="FFFFFF"/>
              </a:solidFill>
              <a:ea typeface="ヒラギノ角ゴ Pro W3" pitchFamily="-28" charset="-128"/>
              <a:sym typeface="Gill Sans" pitchFamily="-28" charset="0"/>
            </a:endParaRPr>
          </a:p>
        </p:txBody>
      </p:sp>
      <p:pic>
        <p:nvPicPr>
          <p:cNvPr id="6" name="Picture 4" descr="ENERGYLogo-4c_NO PAT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06388"/>
            <a:ext cx="13366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5027613" y="1266825"/>
            <a:ext cx="3714750" cy="2162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defRPr sz="3000" spc="90"/>
            </a:lvl1pPr>
          </a:lstStyle>
          <a:p>
            <a:pPr lvl="0"/>
            <a:r>
              <a:rPr lang="en-US" smtClean="0">
                <a:sym typeface="Gill Sans Light" pitchFamily="-100" charset="0"/>
              </a:rPr>
              <a:t>Click to edit Master title style</a:t>
            </a:r>
            <a:endParaRPr lang="en-US" dirty="0">
              <a:sym typeface="Gill Sans Light" pitchFamily="-100" charset="0"/>
            </a:endParaRPr>
          </a:p>
        </p:txBody>
      </p:sp>
      <p:sp>
        <p:nvSpPr>
          <p:cNvPr id="7" name="Vertical Text Placeholder 2"/>
          <p:cNvSpPr>
            <a:spLocks noGrp="1"/>
          </p:cNvSpPr>
          <p:nvPr>
            <p:ph type="body" orient="vert" idx="10"/>
          </p:nvPr>
        </p:nvSpPr>
        <p:spPr>
          <a:xfrm>
            <a:off x="5045217" y="3692760"/>
            <a:ext cx="3712464" cy="2825496"/>
          </a:xfrm>
        </p:spPr>
        <p:txBody>
          <a:bodyPr>
            <a:normAutofit/>
          </a:bodyPr>
          <a:lstStyle>
            <a:lvl1pPr marL="0" indent="0">
              <a:buNone/>
              <a:defRPr sz="2000" cap="all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68580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>
                <a:sym typeface="Gill Sans" pitchFamily="-28" charset="0"/>
              </a:rPr>
              <a:t>Click icon to add picture</a:t>
            </a:r>
            <a:endParaRPr lang="en-US" noProof="0" dirty="0">
              <a:sym typeface="Gill Sans" pitchFamily="-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82342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EC9CB">
                  <a:alpha val="70000"/>
                </a:srgbClr>
              </a:gs>
              <a:gs pos="50000">
                <a:srgbClr val="F7F6F5">
                  <a:alpha val="70000"/>
                </a:srgbClr>
              </a:gs>
              <a:gs pos="100000">
                <a:srgbClr val="BEC9CB">
                  <a:alpha val="70000"/>
                </a:srgbClr>
              </a:gs>
              <a:gs pos="15000">
                <a:srgbClr val="C2D0CF">
                  <a:alpha val="70000"/>
                </a:srgbClr>
              </a:gs>
              <a:gs pos="85000">
                <a:srgbClr val="C2D0CF">
                  <a:alpha val="70000"/>
                </a:srgbClr>
              </a:gs>
              <a:gs pos="70000">
                <a:srgbClr val="D5DDDC">
                  <a:alpha val="70000"/>
                </a:srgbClr>
              </a:gs>
              <a:gs pos="30000">
                <a:srgbClr val="D5DDDC">
                  <a:alpha val="70000"/>
                </a:srgbClr>
              </a:gs>
            </a:gsLst>
            <a:lin ang="198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sz="2200" dirty="0">
              <a:solidFill>
                <a:srgbClr val="FFFFFF"/>
              </a:solidFill>
              <a:ea typeface="ヒラギノ角ゴ Pro W3" pitchFamily="-28" charset="-128"/>
              <a:sym typeface="Gill Sans" pitchFamily="-28" charset="0"/>
            </a:endParaRPr>
          </a:p>
        </p:txBody>
      </p:sp>
      <p:pic>
        <p:nvPicPr>
          <p:cNvPr id="3" name="Picture 4" descr="ENERGYLogo-4c_NO PAT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06388"/>
            <a:ext cx="13366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07663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EC9CB">
                  <a:alpha val="70000"/>
                </a:srgbClr>
              </a:gs>
              <a:gs pos="50000">
                <a:srgbClr val="F7F6F5">
                  <a:alpha val="70000"/>
                </a:srgbClr>
              </a:gs>
              <a:gs pos="100000">
                <a:srgbClr val="BEC9CB">
                  <a:alpha val="70000"/>
                </a:srgbClr>
              </a:gs>
              <a:gs pos="15000">
                <a:srgbClr val="C2D0CF">
                  <a:alpha val="70000"/>
                </a:srgbClr>
              </a:gs>
              <a:gs pos="85000">
                <a:srgbClr val="C2D0CF">
                  <a:alpha val="70000"/>
                </a:srgbClr>
              </a:gs>
              <a:gs pos="70000">
                <a:srgbClr val="D5DDDC">
                  <a:alpha val="70000"/>
                </a:srgbClr>
              </a:gs>
              <a:gs pos="30000">
                <a:srgbClr val="D5DDDC">
                  <a:alpha val="70000"/>
                </a:srgbClr>
              </a:gs>
            </a:gsLst>
            <a:lin ang="198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sz="2200" dirty="0">
              <a:solidFill>
                <a:srgbClr val="FFFFFF"/>
              </a:solidFill>
              <a:ea typeface="ヒラギノ角ゴ Pro W3" pitchFamily="-28" charset="-128"/>
              <a:sym typeface="Gill Sans" pitchFamily="-28" charset="0"/>
            </a:endParaRPr>
          </a:p>
        </p:txBody>
      </p:sp>
      <p:pic>
        <p:nvPicPr>
          <p:cNvPr id="7" name="Picture 4" descr="ENERGYLogo-4c_NO PAT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06388"/>
            <a:ext cx="13366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4130" y="2518173"/>
            <a:ext cx="8227786" cy="910828"/>
          </a:xfrm>
        </p:spPr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4130" y="3546929"/>
            <a:ext cx="8227786" cy="2092169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100"/>
            </a:lvl1pPr>
            <a:lvl2pPr marL="321425" indent="0" algn="ctr">
              <a:buNone/>
              <a:defRPr/>
            </a:lvl2pPr>
            <a:lvl3pPr marL="642851" indent="0" algn="ctr">
              <a:buNone/>
              <a:defRPr/>
            </a:lvl3pPr>
            <a:lvl4pPr marL="964276" indent="0" algn="ctr">
              <a:buNone/>
              <a:defRPr/>
            </a:lvl4pPr>
            <a:lvl5pPr marL="1285701" indent="0" algn="ctr">
              <a:buNone/>
              <a:defRPr/>
            </a:lvl5pPr>
            <a:lvl6pPr marL="1607126" indent="0" algn="ctr">
              <a:buNone/>
              <a:defRPr/>
            </a:lvl6pPr>
            <a:lvl7pPr marL="1928551" indent="0" algn="ctr">
              <a:buNone/>
              <a:defRPr/>
            </a:lvl7pPr>
            <a:lvl8pPr marL="2249976" indent="0" algn="ctr">
              <a:buNone/>
              <a:defRPr/>
            </a:lvl8pPr>
            <a:lvl9pPr marL="257140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5243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EC9CB">
                  <a:alpha val="70000"/>
                </a:srgbClr>
              </a:gs>
              <a:gs pos="50000">
                <a:srgbClr val="F7F6F5">
                  <a:alpha val="70000"/>
                </a:srgbClr>
              </a:gs>
              <a:gs pos="100000">
                <a:srgbClr val="BEC9CB">
                  <a:alpha val="70000"/>
                </a:srgbClr>
              </a:gs>
              <a:gs pos="15000">
                <a:srgbClr val="C2D0CF">
                  <a:alpha val="70000"/>
                </a:srgbClr>
              </a:gs>
              <a:gs pos="85000">
                <a:srgbClr val="C2D0CF">
                  <a:alpha val="70000"/>
                </a:srgbClr>
              </a:gs>
              <a:gs pos="70000">
                <a:srgbClr val="D5DDDC">
                  <a:alpha val="70000"/>
                </a:srgbClr>
              </a:gs>
              <a:gs pos="30000">
                <a:srgbClr val="D5DDDC">
                  <a:alpha val="70000"/>
                </a:srgbClr>
              </a:gs>
            </a:gsLst>
            <a:lin ang="198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sz="2200" dirty="0">
              <a:solidFill>
                <a:srgbClr val="FFFFFF"/>
              </a:solidFill>
              <a:ea typeface="ヒラギノ角ゴ Pro W3" pitchFamily="-28" charset="-128"/>
              <a:sym typeface="Gill Sans" pitchFamily="-28" charset="0"/>
            </a:endParaRPr>
          </a:p>
        </p:txBody>
      </p:sp>
      <p:pic>
        <p:nvPicPr>
          <p:cNvPr id="6" name="Picture 4" descr="ENERGYLogo-4c_NO PAT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06388"/>
            <a:ext cx="13366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8788" y="1600200"/>
            <a:ext cx="8226425" cy="4949825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>
                <a:solidFill>
                  <a:srgbClr val="000000"/>
                </a:solidFill>
              </a:defRPr>
            </a:lvl1pPr>
            <a:lvl2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rgbClr val="000000"/>
                </a:solidFill>
              </a:defRPr>
            </a:lvl2pPr>
            <a:lvl3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bg2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>
                <a:sym typeface="Gill Sans" pitchFamily="-100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100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100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100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100" charset="0"/>
              </a:rPr>
              <a:t>Fifth level</a:t>
            </a:r>
            <a:endParaRPr lang="en-US" dirty="0">
              <a:sym typeface="Gill Sans" pitchFamily="-1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13644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EC9CB">
                  <a:alpha val="70000"/>
                </a:srgbClr>
              </a:gs>
              <a:gs pos="50000">
                <a:srgbClr val="F7F6F5">
                  <a:alpha val="70000"/>
                </a:srgbClr>
              </a:gs>
              <a:gs pos="100000">
                <a:srgbClr val="BEC9CB">
                  <a:alpha val="70000"/>
                </a:srgbClr>
              </a:gs>
              <a:gs pos="15000">
                <a:srgbClr val="C2D0CF">
                  <a:alpha val="70000"/>
                </a:srgbClr>
              </a:gs>
              <a:gs pos="85000">
                <a:srgbClr val="C2D0CF">
                  <a:alpha val="70000"/>
                </a:srgbClr>
              </a:gs>
              <a:gs pos="70000">
                <a:srgbClr val="D5DDDC">
                  <a:alpha val="70000"/>
                </a:srgbClr>
              </a:gs>
              <a:gs pos="30000">
                <a:srgbClr val="D5DDDC">
                  <a:alpha val="70000"/>
                </a:srgbClr>
              </a:gs>
            </a:gsLst>
            <a:lin ang="198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sz="2200" dirty="0">
              <a:solidFill>
                <a:srgbClr val="FFFFFF"/>
              </a:solidFill>
              <a:ea typeface="ヒラギノ角ゴ Pro W3" pitchFamily="-28" charset="-128"/>
              <a:sym typeface="Gill Sans" pitchFamily="-28" charset="0"/>
            </a:endParaRPr>
          </a:p>
        </p:txBody>
      </p:sp>
      <p:pic>
        <p:nvPicPr>
          <p:cNvPr id="4" name="Picture 4" descr="ENERGYLogo-4c_NO PAT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06388"/>
            <a:ext cx="13366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4130" y="3021013"/>
            <a:ext cx="8227785" cy="852487"/>
          </a:xfrm>
        </p:spPr>
        <p:txBody>
          <a:bodyPr anchor="ctr"/>
          <a:lstStyle>
            <a:lvl1pPr algn="ctr">
              <a:buFontTx/>
              <a:buNone/>
              <a:defRPr sz="6000" cap="all" spc="1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939087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ER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0000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0" y="0"/>
            <a:ext cx="9144000" cy="1300163"/>
          </a:xfrm>
          <a:prstGeom prst="rect">
            <a:avLst/>
          </a:prstGeom>
          <a:gradFill flip="none" rotWithShape="1">
            <a:gsLst>
              <a:gs pos="0">
                <a:srgbClr val="BEC9CB">
                  <a:alpha val="70000"/>
                </a:srgbClr>
              </a:gs>
              <a:gs pos="50000">
                <a:srgbClr val="F7F6F5">
                  <a:alpha val="70000"/>
                </a:srgbClr>
              </a:gs>
              <a:gs pos="100000">
                <a:srgbClr val="BEC9CB">
                  <a:alpha val="70000"/>
                </a:srgbClr>
              </a:gs>
              <a:gs pos="15000">
                <a:srgbClr val="C2D0CF">
                  <a:alpha val="70000"/>
                </a:srgbClr>
              </a:gs>
              <a:gs pos="85000">
                <a:srgbClr val="C2D0CF">
                  <a:alpha val="70000"/>
                </a:srgbClr>
              </a:gs>
              <a:gs pos="70000">
                <a:srgbClr val="D5DDDC">
                  <a:alpha val="70000"/>
                </a:srgbClr>
              </a:gs>
              <a:gs pos="30000">
                <a:srgbClr val="D5DDDC">
                  <a:alpha val="70000"/>
                </a:srgbClr>
              </a:gs>
            </a:gsLst>
            <a:lin ang="198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sz="2200" dirty="0">
              <a:solidFill>
                <a:srgbClr val="FFFFFF"/>
              </a:solidFill>
              <a:ea typeface="ヒラギノ角ゴ Pro W3" pitchFamily="-28" charset="-128"/>
              <a:sym typeface="Gill Sans" pitchFamily="-28" charset="0"/>
            </a:endParaRPr>
          </a:p>
        </p:txBody>
      </p:sp>
      <p:pic>
        <p:nvPicPr>
          <p:cNvPr id="6" name="Picture 4" descr="ENERGYLogo-4c_NO PAT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06388"/>
            <a:ext cx="13366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59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72000" y="1298575"/>
            <a:ext cx="4572000" cy="5559425"/>
          </a:xfrm>
        </p:spPr>
        <p:txBody>
          <a:bodyPr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>
                <a:sym typeface="Gill Sans" pitchFamily="-28" charset="0"/>
              </a:rPr>
              <a:t>Click icon to add picture</a:t>
            </a:r>
            <a:endParaRPr lang="en-US" noProof="0" dirty="0">
              <a:sym typeface="Gill Sans" pitchFamily="-2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3003" y="1600200"/>
            <a:ext cx="3964781" cy="49530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buClr>
                <a:schemeClr val="tx2">
                  <a:lumMod val="60000"/>
                  <a:lumOff val="40000"/>
                </a:schemeClr>
              </a:buClr>
              <a:defRPr sz="2200">
                <a:solidFill>
                  <a:srgbClr val="000000"/>
                </a:solidFill>
              </a:defRPr>
            </a:lvl2pPr>
            <a:lvl3pPr>
              <a:buClr>
                <a:schemeClr val="tx2">
                  <a:lumMod val="60000"/>
                  <a:lumOff val="40000"/>
                </a:schemeClr>
              </a:buCl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>
                <a:sym typeface="Gill Sans" pitchFamily="-28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pitchFamily="-28" charset="0"/>
              </a:rPr>
              <a:t>Second level</a:t>
            </a:r>
          </a:p>
          <a:p>
            <a:pPr lvl="2"/>
            <a:r>
              <a:rPr lang="en-US" dirty="0" smtClean="0">
                <a:sym typeface="Gill Sans" pitchFamily="-28" charset="0"/>
              </a:rPr>
              <a:t>Third level</a:t>
            </a:r>
          </a:p>
          <a:p>
            <a:pPr lvl="3"/>
            <a:r>
              <a:rPr lang="en-US" dirty="0" smtClean="0">
                <a:sym typeface="Gill Sans" pitchFamily="-28" charset="0"/>
              </a:rPr>
              <a:t>Fourth level</a:t>
            </a:r>
          </a:p>
          <a:p>
            <a:pPr lvl="4"/>
            <a:r>
              <a:rPr lang="en-US" dirty="0" smtClean="0">
                <a:sym typeface="Gill Sans" pitchFamily="-28" charset="0"/>
              </a:rPr>
              <a:t>Fifth level</a:t>
            </a:r>
            <a:endParaRPr lang="en-US" dirty="0">
              <a:sym typeface="Gill Sans" pitchFamily="-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21293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0" y="0"/>
            <a:ext cx="9144000" cy="1300163"/>
          </a:xfrm>
          <a:prstGeom prst="rect">
            <a:avLst/>
          </a:prstGeom>
          <a:gradFill flip="none" rotWithShape="1">
            <a:gsLst>
              <a:gs pos="0">
                <a:srgbClr val="BEC9CB">
                  <a:alpha val="70000"/>
                </a:srgbClr>
              </a:gs>
              <a:gs pos="50000">
                <a:srgbClr val="F7F6F5">
                  <a:alpha val="70000"/>
                </a:srgbClr>
              </a:gs>
              <a:gs pos="100000">
                <a:srgbClr val="BEC9CB">
                  <a:alpha val="70000"/>
                </a:srgbClr>
              </a:gs>
              <a:gs pos="15000">
                <a:srgbClr val="C2D0CF">
                  <a:alpha val="70000"/>
                </a:srgbClr>
              </a:gs>
              <a:gs pos="85000">
                <a:srgbClr val="C2D0CF">
                  <a:alpha val="70000"/>
                </a:srgbClr>
              </a:gs>
              <a:gs pos="70000">
                <a:srgbClr val="D5DDDC">
                  <a:alpha val="70000"/>
                </a:srgbClr>
              </a:gs>
              <a:gs pos="30000">
                <a:srgbClr val="D5DDDC">
                  <a:alpha val="70000"/>
                </a:srgbClr>
              </a:gs>
            </a:gsLst>
            <a:lin ang="198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sz="2200" dirty="0">
              <a:solidFill>
                <a:srgbClr val="FFFFFF"/>
              </a:solidFill>
              <a:ea typeface="ヒラギノ角ゴ Pro W3" pitchFamily="-28" charset="-128"/>
              <a:sym typeface="Gill Sans" pitchFamily="-28" charset="0"/>
            </a:endParaRPr>
          </a:p>
        </p:txBody>
      </p:sp>
      <p:pic>
        <p:nvPicPr>
          <p:cNvPr id="6" name="Picture 4" descr="ENERGYLogo-4c_NO PAT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06388"/>
            <a:ext cx="13366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59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72000" y="1298575"/>
            <a:ext cx="4572000" cy="5559425"/>
          </a:xfrm>
        </p:spPr>
        <p:txBody>
          <a:bodyPr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dirty="0" smtClean="0">
                <a:sym typeface="Gill Sans" pitchFamily="-28" charset="0"/>
              </a:rPr>
              <a:t>Click icon to add picture</a:t>
            </a:r>
            <a:endParaRPr lang="en-US" noProof="0" dirty="0">
              <a:sym typeface="Gill Sans" pitchFamily="-2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3003" y="1600200"/>
            <a:ext cx="3964781" cy="49530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buClr>
                <a:schemeClr val="tx2">
                  <a:lumMod val="60000"/>
                  <a:lumOff val="40000"/>
                </a:schemeClr>
              </a:buClr>
              <a:defRPr sz="2200">
                <a:solidFill>
                  <a:srgbClr val="000000"/>
                </a:solidFill>
              </a:defRPr>
            </a:lvl2pPr>
            <a:lvl3pPr>
              <a:buClr>
                <a:schemeClr val="tx2">
                  <a:lumMod val="60000"/>
                  <a:lumOff val="40000"/>
                </a:schemeClr>
              </a:buCl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>
                <a:sym typeface="Gill Sans" pitchFamily="-28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pitchFamily="-28" charset="0"/>
              </a:rPr>
              <a:t>Second level</a:t>
            </a:r>
          </a:p>
          <a:p>
            <a:pPr lvl="2"/>
            <a:r>
              <a:rPr lang="en-US" dirty="0" smtClean="0">
                <a:sym typeface="Gill Sans" pitchFamily="-28" charset="0"/>
              </a:rPr>
              <a:t>Third level</a:t>
            </a:r>
          </a:p>
          <a:p>
            <a:pPr lvl="3"/>
            <a:r>
              <a:rPr lang="en-US" dirty="0" smtClean="0">
                <a:sym typeface="Gill Sans" pitchFamily="-28" charset="0"/>
              </a:rPr>
              <a:t>Fourth level</a:t>
            </a:r>
          </a:p>
          <a:p>
            <a:pPr lvl="4"/>
            <a:r>
              <a:rPr lang="en-US" dirty="0" smtClean="0">
                <a:sym typeface="Gill Sans" pitchFamily="-28" charset="0"/>
              </a:rPr>
              <a:t>Fifth level</a:t>
            </a:r>
            <a:endParaRPr lang="en-US" dirty="0">
              <a:sym typeface="Gill Sans" pitchFamily="-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01860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0" y="0"/>
            <a:ext cx="9144000" cy="1300163"/>
          </a:xfrm>
          <a:prstGeom prst="rect">
            <a:avLst/>
          </a:prstGeom>
          <a:gradFill flip="none" rotWithShape="1">
            <a:gsLst>
              <a:gs pos="0">
                <a:srgbClr val="BEC9CB">
                  <a:alpha val="70000"/>
                </a:srgbClr>
              </a:gs>
              <a:gs pos="50000">
                <a:srgbClr val="F7F6F5">
                  <a:alpha val="70000"/>
                </a:srgbClr>
              </a:gs>
              <a:gs pos="100000">
                <a:srgbClr val="BEC9CB">
                  <a:alpha val="70000"/>
                </a:srgbClr>
              </a:gs>
              <a:gs pos="15000">
                <a:srgbClr val="C2D0CF">
                  <a:alpha val="70000"/>
                </a:srgbClr>
              </a:gs>
              <a:gs pos="85000">
                <a:srgbClr val="C2D0CF">
                  <a:alpha val="70000"/>
                </a:srgbClr>
              </a:gs>
              <a:gs pos="70000">
                <a:srgbClr val="D5DDDC">
                  <a:alpha val="70000"/>
                </a:srgbClr>
              </a:gs>
              <a:gs pos="30000">
                <a:srgbClr val="D5DDDC">
                  <a:alpha val="70000"/>
                </a:srgbClr>
              </a:gs>
            </a:gsLst>
            <a:lin ang="198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sz="2200" dirty="0">
              <a:solidFill>
                <a:srgbClr val="FFFFFF"/>
              </a:solidFill>
              <a:ea typeface="ヒラギノ角ゴ Pro W3" pitchFamily="-28" charset="-128"/>
              <a:sym typeface="Gill Sans" pitchFamily="-28" charset="0"/>
            </a:endParaRPr>
          </a:p>
        </p:txBody>
      </p:sp>
      <p:pic>
        <p:nvPicPr>
          <p:cNvPr id="5" name="Picture 5" descr="ENERGYLogo-4c_NO PAT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06388"/>
            <a:ext cx="13366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130" y="2518173"/>
            <a:ext cx="8227786" cy="910828"/>
          </a:xfrm>
        </p:spPr>
        <p:txBody>
          <a:bodyPr/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30" y="3546929"/>
            <a:ext cx="8227786" cy="2092169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100">
                <a:solidFill>
                  <a:srgbClr val="000000"/>
                </a:solidFill>
              </a:defRPr>
            </a:lvl1pPr>
            <a:lvl2pPr marL="321425" indent="0" algn="ctr">
              <a:buNone/>
              <a:defRPr/>
            </a:lvl2pPr>
            <a:lvl3pPr marL="642851" indent="0" algn="ctr">
              <a:buNone/>
              <a:defRPr/>
            </a:lvl3pPr>
            <a:lvl4pPr marL="964276" indent="0" algn="ctr">
              <a:buNone/>
              <a:defRPr/>
            </a:lvl4pPr>
            <a:lvl5pPr marL="1285701" indent="0" algn="ctr">
              <a:buNone/>
              <a:defRPr/>
            </a:lvl5pPr>
            <a:lvl6pPr marL="1607126" indent="0" algn="ctr">
              <a:buNone/>
              <a:defRPr/>
            </a:lvl6pPr>
            <a:lvl7pPr marL="1928551" indent="0" algn="ctr">
              <a:buNone/>
              <a:defRPr/>
            </a:lvl7pPr>
            <a:lvl8pPr marL="2249976" indent="0" algn="ctr">
              <a:buNone/>
              <a:defRPr/>
            </a:lvl8pPr>
            <a:lvl9pPr marL="257140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8026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0" y="0"/>
            <a:ext cx="9144000" cy="1300163"/>
          </a:xfrm>
          <a:prstGeom prst="rect">
            <a:avLst/>
          </a:prstGeom>
          <a:gradFill flip="none" rotWithShape="1">
            <a:gsLst>
              <a:gs pos="0">
                <a:srgbClr val="BEC9CB">
                  <a:alpha val="70000"/>
                </a:srgbClr>
              </a:gs>
              <a:gs pos="50000">
                <a:srgbClr val="F7F6F5">
                  <a:alpha val="70000"/>
                </a:srgbClr>
              </a:gs>
              <a:gs pos="100000">
                <a:srgbClr val="BEC9CB">
                  <a:alpha val="70000"/>
                </a:srgbClr>
              </a:gs>
              <a:gs pos="15000">
                <a:srgbClr val="C2D0CF">
                  <a:alpha val="70000"/>
                </a:srgbClr>
              </a:gs>
              <a:gs pos="85000">
                <a:srgbClr val="C2D0CF">
                  <a:alpha val="70000"/>
                </a:srgbClr>
              </a:gs>
              <a:gs pos="70000">
                <a:srgbClr val="D5DDDC">
                  <a:alpha val="70000"/>
                </a:srgbClr>
              </a:gs>
              <a:gs pos="30000">
                <a:srgbClr val="D5DDDC">
                  <a:alpha val="70000"/>
                </a:srgbClr>
              </a:gs>
            </a:gsLst>
            <a:lin ang="198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sz="2200" dirty="0">
              <a:solidFill>
                <a:srgbClr val="FFFFFF"/>
              </a:solidFill>
              <a:ea typeface="ヒラギノ角ゴ Pro W3" pitchFamily="-28" charset="-128"/>
              <a:sym typeface="Gill Sans" pitchFamily="-28" charset="0"/>
            </a:endParaRPr>
          </a:p>
        </p:txBody>
      </p:sp>
      <p:pic>
        <p:nvPicPr>
          <p:cNvPr id="6" name="Picture 4" descr="ENERGYLogo-4c_NO PAT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06388"/>
            <a:ext cx="13366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59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72000" y="1298575"/>
            <a:ext cx="4572000" cy="5559425"/>
          </a:xfrm>
        </p:spPr>
        <p:txBody>
          <a:bodyPr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dirty="0" smtClean="0">
                <a:sym typeface="Gill Sans" pitchFamily="-28" charset="0"/>
              </a:rPr>
              <a:t>Click icon to add picture</a:t>
            </a:r>
            <a:endParaRPr lang="en-US" noProof="0" dirty="0">
              <a:sym typeface="Gill Sans" pitchFamily="-2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3003" y="1600200"/>
            <a:ext cx="3964781" cy="49530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buClr>
                <a:schemeClr val="tx2">
                  <a:lumMod val="60000"/>
                  <a:lumOff val="40000"/>
                </a:schemeClr>
              </a:buClr>
              <a:defRPr sz="2200">
                <a:solidFill>
                  <a:srgbClr val="000000"/>
                </a:solidFill>
              </a:defRPr>
            </a:lvl2pPr>
            <a:lvl3pPr>
              <a:buClr>
                <a:schemeClr val="tx2">
                  <a:lumMod val="60000"/>
                  <a:lumOff val="40000"/>
                </a:schemeClr>
              </a:buCl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>
                <a:sym typeface="Gill Sans" pitchFamily="-28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pitchFamily="-28" charset="0"/>
              </a:rPr>
              <a:t>Second level</a:t>
            </a:r>
          </a:p>
          <a:p>
            <a:pPr lvl="2"/>
            <a:r>
              <a:rPr lang="en-US" dirty="0" smtClean="0">
                <a:sym typeface="Gill Sans" pitchFamily="-28" charset="0"/>
              </a:rPr>
              <a:t>Third level</a:t>
            </a:r>
          </a:p>
          <a:p>
            <a:pPr lvl="3"/>
            <a:r>
              <a:rPr lang="en-US" dirty="0" smtClean="0">
                <a:sym typeface="Gill Sans" pitchFamily="-28" charset="0"/>
              </a:rPr>
              <a:t>Fourth level</a:t>
            </a:r>
          </a:p>
          <a:p>
            <a:pPr lvl="4"/>
            <a:r>
              <a:rPr lang="en-US" dirty="0" smtClean="0">
                <a:sym typeface="Gill Sans" pitchFamily="-28" charset="0"/>
              </a:rPr>
              <a:t>Fifth level</a:t>
            </a:r>
            <a:endParaRPr lang="en-US" dirty="0">
              <a:sym typeface="Gill Sans" pitchFamily="-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04218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D206E-6755-4985-AC22-F74B79FE05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1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92F0D-01D3-4AEB-A24E-F854D9267F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731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382B7-3255-4D3A-AE50-0A52497AE9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69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97459-DC8F-4CBA-AC5B-8054A9093E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669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3DF87-2D7F-4861-AE58-A730DD0EF5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044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01A2F-319A-4E37-BDA4-9B94B1B869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41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8C8D8-F963-4FA6-9647-3A594629FE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5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07F9A-81D1-439F-9DB2-835920F89A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37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67906-89DE-4F49-9F71-3F07FA2839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0" y="0"/>
            <a:ext cx="9144000" cy="1300163"/>
          </a:xfrm>
          <a:prstGeom prst="rect">
            <a:avLst/>
          </a:prstGeom>
          <a:gradFill flip="none" rotWithShape="1">
            <a:gsLst>
              <a:gs pos="0">
                <a:srgbClr val="BEC9CB">
                  <a:alpha val="70000"/>
                </a:srgbClr>
              </a:gs>
              <a:gs pos="50000">
                <a:srgbClr val="F7F6F5">
                  <a:alpha val="70000"/>
                </a:srgbClr>
              </a:gs>
              <a:gs pos="100000">
                <a:srgbClr val="BEC9CB">
                  <a:alpha val="70000"/>
                </a:srgbClr>
              </a:gs>
              <a:gs pos="15000">
                <a:srgbClr val="C2D0CF">
                  <a:alpha val="70000"/>
                </a:srgbClr>
              </a:gs>
              <a:gs pos="85000">
                <a:srgbClr val="C2D0CF">
                  <a:alpha val="70000"/>
                </a:srgbClr>
              </a:gs>
              <a:gs pos="70000">
                <a:srgbClr val="D5DDDC">
                  <a:alpha val="70000"/>
                </a:srgbClr>
              </a:gs>
              <a:gs pos="30000">
                <a:srgbClr val="D5DDDC">
                  <a:alpha val="70000"/>
                </a:srgbClr>
              </a:gs>
            </a:gsLst>
            <a:lin ang="198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sz="2200" dirty="0">
              <a:solidFill>
                <a:srgbClr val="FFFFFF"/>
              </a:solidFill>
              <a:ea typeface="ヒラギノ角ゴ Pro W3" pitchFamily="-28" charset="-128"/>
              <a:sym typeface="Gill Sans" pitchFamily="-28" charset="0"/>
            </a:endParaRPr>
          </a:p>
        </p:txBody>
      </p:sp>
      <p:pic>
        <p:nvPicPr>
          <p:cNvPr id="5" name="Picture 5" descr="ENERGYLogo-4c_NO PAT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06388"/>
            <a:ext cx="13366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chemeClr val="tx2"/>
              </a:buClr>
              <a:defRPr>
                <a:solidFill>
                  <a:srgbClr val="000000"/>
                </a:solidFill>
                <a:latin typeface="+mn-lt"/>
              </a:defRPr>
            </a:lvl1pPr>
            <a:lvl2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rgbClr val="000000"/>
                </a:solidFill>
                <a:latin typeface="+mn-lt"/>
              </a:defRPr>
            </a:lvl2pPr>
            <a:lvl3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rgbClr val="000000"/>
                </a:solidFill>
                <a:latin typeface="+mn-lt"/>
              </a:defRPr>
            </a:lvl3pPr>
            <a:lvl4pPr>
              <a:buClr>
                <a:schemeClr val="tx1"/>
              </a:buClr>
              <a:defRPr>
                <a:solidFill>
                  <a:srgbClr val="000000"/>
                </a:solidFill>
                <a:latin typeface="+mn-lt"/>
              </a:defRPr>
            </a:lvl4pPr>
            <a:lvl5pPr>
              <a:buClr>
                <a:schemeClr val="tx1"/>
              </a:buClr>
              <a:defRPr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 smtClean="0">
                <a:sym typeface="Gill Sans" pitchFamily="-28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pitchFamily="-28" charset="0"/>
              </a:rPr>
              <a:t>Second level</a:t>
            </a:r>
          </a:p>
          <a:p>
            <a:pPr lvl="2"/>
            <a:r>
              <a:rPr lang="en-US" dirty="0" smtClean="0">
                <a:sym typeface="Gill Sans" pitchFamily="-28" charset="0"/>
              </a:rPr>
              <a:t>Third level</a:t>
            </a:r>
          </a:p>
          <a:p>
            <a:pPr lvl="3"/>
            <a:r>
              <a:rPr lang="en-US" dirty="0" smtClean="0">
                <a:sym typeface="Gill Sans" pitchFamily="-28" charset="0"/>
              </a:rPr>
              <a:t>Fourth level</a:t>
            </a:r>
          </a:p>
          <a:p>
            <a:pPr lvl="4"/>
            <a:r>
              <a:rPr lang="en-US" dirty="0" smtClean="0">
                <a:sym typeface="Gill Sans" pitchFamily="-28" charset="0"/>
              </a:rPr>
              <a:t>Fifth level</a:t>
            </a:r>
            <a:endParaRPr lang="en-US" dirty="0">
              <a:sym typeface="Gill Sans" pitchFamily="-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49284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CAD23-B7E3-4E7E-A989-DC3BDD0CF5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82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16589-B8B3-4265-B373-0C06C20811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96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D206E-6755-4985-AC22-F74B79FE05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55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92F0D-01D3-4AEB-A24E-F854D9267F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19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382B7-3255-4D3A-AE50-0A52497AE9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707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97459-DC8F-4CBA-AC5B-8054A9093E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80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3DF87-2D7F-4861-AE58-A730DD0EF5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88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01A2F-319A-4E37-BDA4-9B94B1B869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553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8C8D8-F963-4FA6-9647-3A594629FE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701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07F9A-81D1-439F-9DB2-835920F89A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0" y="0"/>
            <a:ext cx="9144000" cy="1300163"/>
          </a:xfrm>
          <a:prstGeom prst="rect">
            <a:avLst/>
          </a:prstGeom>
          <a:gradFill flip="none" rotWithShape="1">
            <a:gsLst>
              <a:gs pos="0">
                <a:srgbClr val="BEC9CB">
                  <a:alpha val="70000"/>
                </a:srgbClr>
              </a:gs>
              <a:gs pos="50000">
                <a:srgbClr val="F7F6F5">
                  <a:alpha val="70000"/>
                </a:srgbClr>
              </a:gs>
              <a:gs pos="100000">
                <a:srgbClr val="BEC9CB">
                  <a:alpha val="70000"/>
                </a:srgbClr>
              </a:gs>
              <a:gs pos="15000">
                <a:srgbClr val="C2D0CF">
                  <a:alpha val="70000"/>
                </a:srgbClr>
              </a:gs>
              <a:gs pos="85000">
                <a:srgbClr val="C2D0CF">
                  <a:alpha val="70000"/>
                </a:srgbClr>
              </a:gs>
              <a:gs pos="70000">
                <a:srgbClr val="D5DDDC">
                  <a:alpha val="70000"/>
                </a:srgbClr>
              </a:gs>
              <a:gs pos="30000">
                <a:srgbClr val="D5DDDC">
                  <a:alpha val="70000"/>
                </a:srgbClr>
              </a:gs>
            </a:gsLst>
            <a:lin ang="198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sz="2200" dirty="0">
              <a:solidFill>
                <a:srgbClr val="FFFFFF"/>
              </a:solidFill>
              <a:ea typeface="ヒラギノ角ゴ Pro W3" pitchFamily="-28" charset="-128"/>
              <a:sym typeface="Gill Sans" pitchFamily="-28" charset="0"/>
            </a:endParaRPr>
          </a:p>
        </p:txBody>
      </p:sp>
      <p:pic>
        <p:nvPicPr>
          <p:cNvPr id="6" name="Picture 4" descr="ENERGYLogo-4c_NO PAT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06388"/>
            <a:ext cx="13366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59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72000" y="1298575"/>
            <a:ext cx="4572000" cy="5559425"/>
          </a:xfrm>
        </p:spPr>
        <p:txBody>
          <a:bodyPr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>
                <a:sym typeface="Gill Sans" pitchFamily="-28" charset="0"/>
              </a:rPr>
              <a:t>Click icon to add picture</a:t>
            </a:r>
            <a:endParaRPr lang="en-US" noProof="0" dirty="0">
              <a:sym typeface="Gill Sans" pitchFamily="-2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3003" y="1600200"/>
            <a:ext cx="3964781" cy="49530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buClr>
                <a:schemeClr val="tx2">
                  <a:lumMod val="60000"/>
                  <a:lumOff val="40000"/>
                </a:schemeClr>
              </a:buClr>
              <a:defRPr sz="2200">
                <a:solidFill>
                  <a:srgbClr val="000000"/>
                </a:solidFill>
              </a:defRPr>
            </a:lvl2pPr>
            <a:lvl3pPr>
              <a:buClr>
                <a:schemeClr val="tx2">
                  <a:lumMod val="60000"/>
                  <a:lumOff val="40000"/>
                </a:schemeClr>
              </a:buCl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>
                <a:sym typeface="Gill Sans" pitchFamily="-28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pitchFamily="-28" charset="0"/>
              </a:rPr>
              <a:t>Second level</a:t>
            </a:r>
          </a:p>
          <a:p>
            <a:pPr lvl="2"/>
            <a:r>
              <a:rPr lang="en-US" dirty="0" smtClean="0">
                <a:sym typeface="Gill Sans" pitchFamily="-28" charset="0"/>
              </a:rPr>
              <a:t>Third level</a:t>
            </a:r>
          </a:p>
          <a:p>
            <a:pPr lvl="3"/>
            <a:r>
              <a:rPr lang="en-US" dirty="0" smtClean="0">
                <a:sym typeface="Gill Sans" pitchFamily="-28" charset="0"/>
              </a:rPr>
              <a:t>Fourth level</a:t>
            </a:r>
          </a:p>
          <a:p>
            <a:pPr lvl="4"/>
            <a:r>
              <a:rPr lang="en-US" dirty="0" smtClean="0">
                <a:sym typeface="Gill Sans" pitchFamily="-28" charset="0"/>
              </a:rPr>
              <a:t>Fifth level</a:t>
            </a:r>
            <a:endParaRPr lang="en-US" dirty="0">
              <a:sym typeface="Gill Sans" pitchFamily="-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7975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67906-89DE-4F49-9F71-3F07FA2839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915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CAD23-B7E3-4E7E-A989-DC3BDD0CF5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338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16589-B8B3-4265-B373-0C06C20811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3815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1D33F-0D60-48FB-B79D-5ED13E9D5A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23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7C1C7-29BD-4219-9F3A-79320F4421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891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902D2-BBCA-4D5F-9D29-950C6F80E2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8810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0C24B-C0FD-40D4-A013-77E39EB292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81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48DDE-DF06-4981-8C7A-7400623D10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505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74113-6E3B-459D-BC8E-CA26778F98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459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2D4D8-26FE-475F-82AE-BACF0156CF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8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0" y="0"/>
            <a:ext cx="9144000" cy="1300163"/>
          </a:xfrm>
          <a:prstGeom prst="rect">
            <a:avLst/>
          </a:prstGeom>
          <a:gradFill flip="none" rotWithShape="1">
            <a:gsLst>
              <a:gs pos="0">
                <a:srgbClr val="BEC9CB">
                  <a:alpha val="70000"/>
                </a:srgbClr>
              </a:gs>
              <a:gs pos="50000">
                <a:srgbClr val="F7F6F5">
                  <a:alpha val="70000"/>
                </a:srgbClr>
              </a:gs>
              <a:gs pos="100000">
                <a:srgbClr val="BEC9CB">
                  <a:alpha val="70000"/>
                </a:srgbClr>
              </a:gs>
              <a:gs pos="15000">
                <a:srgbClr val="C2D0CF">
                  <a:alpha val="70000"/>
                </a:srgbClr>
              </a:gs>
              <a:gs pos="85000">
                <a:srgbClr val="C2D0CF">
                  <a:alpha val="70000"/>
                </a:srgbClr>
              </a:gs>
              <a:gs pos="70000">
                <a:srgbClr val="D5DDDC">
                  <a:alpha val="70000"/>
                </a:srgbClr>
              </a:gs>
              <a:gs pos="30000">
                <a:srgbClr val="D5DDDC">
                  <a:alpha val="70000"/>
                </a:srgbClr>
              </a:gs>
            </a:gsLst>
            <a:lin ang="198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sz="2200" dirty="0">
              <a:solidFill>
                <a:srgbClr val="FFFFFF"/>
              </a:solidFill>
              <a:ea typeface="ヒラギノ角ゴ Pro W3" pitchFamily="-28" charset="-128"/>
              <a:sym typeface="Gill Sans" pitchFamily="-28" charset="0"/>
            </a:endParaRPr>
          </a:p>
        </p:txBody>
      </p:sp>
      <p:pic>
        <p:nvPicPr>
          <p:cNvPr id="6" name="Picture 4" descr="ENERGYLogo-4c_NO PAT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06388"/>
            <a:ext cx="13366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59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003" y="1600200"/>
            <a:ext cx="3964781" cy="4953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buClr>
                <a:schemeClr val="tx2">
                  <a:lumMod val="60000"/>
                  <a:lumOff val="40000"/>
                </a:schemeClr>
              </a:buClr>
              <a:defRPr sz="2200"/>
            </a:lvl2pPr>
            <a:lvl3pPr>
              <a:buClr>
                <a:schemeClr val="tx2">
                  <a:lumMod val="60000"/>
                  <a:lumOff val="40000"/>
                </a:schemeClr>
              </a:buCl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>
                <a:sym typeface="Gill Sans" pitchFamily="-28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pitchFamily="-28" charset="0"/>
              </a:rPr>
              <a:t>Second level</a:t>
            </a:r>
          </a:p>
          <a:p>
            <a:pPr lvl="2"/>
            <a:r>
              <a:rPr lang="en-US" dirty="0" smtClean="0">
                <a:sym typeface="Gill Sans" pitchFamily="-28" charset="0"/>
              </a:rPr>
              <a:t>Third level</a:t>
            </a:r>
          </a:p>
          <a:p>
            <a:pPr lvl="3"/>
            <a:r>
              <a:rPr lang="en-US" dirty="0" smtClean="0">
                <a:sym typeface="Gill Sans" pitchFamily="-28" charset="0"/>
              </a:rPr>
              <a:t>Fourth level</a:t>
            </a:r>
          </a:p>
          <a:p>
            <a:pPr lvl="4"/>
            <a:r>
              <a:rPr lang="en-US" dirty="0" smtClean="0">
                <a:sym typeface="Gill Sans" pitchFamily="-28" charset="0"/>
              </a:rPr>
              <a:t>Fifth level</a:t>
            </a:r>
            <a:endParaRPr lang="en-US" dirty="0">
              <a:sym typeface="Gill Sans" pitchFamily="-2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704927" y="1600200"/>
            <a:ext cx="3964781" cy="4953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buClr>
                <a:schemeClr val="tx2">
                  <a:lumMod val="60000"/>
                  <a:lumOff val="40000"/>
                </a:schemeClr>
              </a:buClr>
              <a:defRPr sz="2200"/>
            </a:lvl2pPr>
            <a:lvl3pPr>
              <a:buClr>
                <a:schemeClr val="tx2">
                  <a:lumMod val="60000"/>
                  <a:lumOff val="40000"/>
                </a:schemeClr>
              </a:buCl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>
                <a:sym typeface="Gill Sans" pitchFamily="-28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pitchFamily="-28" charset="0"/>
              </a:rPr>
              <a:t>Second level</a:t>
            </a:r>
          </a:p>
          <a:p>
            <a:pPr lvl="2"/>
            <a:r>
              <a:rPr lang="en-US" dirty="0" smtClean="0">
                <a:sym typeface="Gill Sans" pitchFamily="-28" charset="0"/>
              </a:rPr>
              <a:t>Third level</a:t>
            </a:r>
          </a:p>
          <a:p>
            <a:pPr lvl="3"/>
            <a:r>
              <a:rPr lang="en-US" dirty="0" smtClean="0">
                <a:sym typeface="Gill Sans" pitchFamily="-28" charset="0"/>
              </a:rPr>
              <a:t>Fourth level</a:t>
            </a:r>
          </a:p>
          <a:p>
            <a:pPr lvl="4"/>
            <a:r>
              <a:rPr lang="en-US" dirty="0" smtClean="0">
                <a:sym typeface="Gill Sans" pitchFamily="-28" charset="0"/>
              </a:rPr>
              <a:t>Fifth level</a:t>
            </a:r>
            <a:endParaRPr lang="en-US" dirty="0">
              <a:sym typeface="Gill Sans" pitchFamily="-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956722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0EE18-218E-4672-BF3F-815DA57974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263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03616-061C-4995-A9CD-F61B113A25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736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76414-0C5F-4D79-B50B-ADE2EDCB1F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558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3BA1C-9763-4F48-941E-30AE582CF5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388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85712-23EE-4FD6-8880-C44F1BA421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584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3D1D3-0D4D-4A7E-94AA-B9FCA6359D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213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87462-A091-4544-BB9F-8B853D1541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647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1DAC0-1DD7-47C1-999F-FF5BF8A449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723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65A90-525B-4958-B4BC-0C389428CD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559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2F68F-9436-451D-9A9A-22CFA1A5B0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0" y="0"/>
            <a:ext cx="9144000" cy="1300163"/>
          </a:xfrm>
          <a:prstGeom prst="rect">
            <a:avLst/>
          </a:prstGeom>
          <a:gradFill flip="none" rotWithShape="1">
            <a:gsLst>
              <a:gs pos="0">
                <a:srgbClr val="BEC9CB">
                  <a:alpha val="70000"/>
                </a:srgbClr>
              </a:gs>
              <a:gs pos="50000">
                <a:srgbClr val="F7F6F5">
                  <a:alpha val="70000"/>
                </a:srgbClr>
              </a:gs>
              <a:gs pos="100000">
                <a:srgbClr val="BEC9CB">
                  <a:alpha val="70000"/>
                </a:srgbClr>
              </a:gs>
              <a:gs pos="15000">
                <a:srgbClr val="C2D0CF">
                  <a:alpha val="70000"/>
                </a:srgbClr>
              </a:gs>
              <a:gs pos="85000">
                <a:srgbClr val="C2D0CF">
                  <a:alpha val="70000"/>
                </a:srgbClr>
              </a:gs>
              <a:gs pos="70000">
                <a:srgbClr val="D5DDDC">
                  <a:alpha val="70000"/>
                </a:srgbClr>
              </a:gs>
              <a:gs pos="30000">
                <a:srgbClr val="D5DDDC">
                  <a:alpha val="70000"/>
                </a:srgbClr>
              </a:gs>
            </a:gsLst>
            <a:lin ang="198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sz="2200" dirty="0">
              <a:solidFill>
                <a:srgbClr val="FFFFFF"/>
              </a:solidFill>
              <a:ea typeface="ヒラギノ角ゴ Pro W3" pitchFamily="-28" charset="-128"/>
              <a:sym typeface="Gill Sans" pitchFamily="-28" charset="0"/>
            </a:endParaRPr>
          </a:p>
        </p:txBody>
      </p:sp>
      <p:pic>
        <p:nvPicPr>
          <p:cNvPr id="6" name="Picture 4" descr="ENERGYLogo-4c_NO PAT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06388"/>
            <a:ext cx="13366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59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1"/>
          </p:nvPr>
        </p:nvSpPr>
        <p:spPr>
          <a:xfrm>
            <a:off x="4572000" y="1600200"/>
            <a:ext cx="4267200" cy="4953000"/>
          </a:xfrm>
        </p:spPr>
        <p:txBody>
          <a:bodyPr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>
                <a:sym typeface="Gill Sans" pitchFamily="-28" charset="0"/>
              </a:rPr>
              <a:t>Click icon to add chart</a:t>
            </a:r>
            <a:endParaRPr lang="en-US" noProof="0" dirty="0">
              <a:sym typeface="Gill Sans" pitchFamily="-2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3003" y="1600200"/>
            <a:ext cx="3964781" cy="4953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buClr>
                <a:schemeClr val="tx2">
                  <a:lumMod val="60000"/>
                  <a:lumOff val="40000"/>
                </a:schemeClr>
              </a:buClr>
              <a:defRPr sz="2200"/>
            </a:lvl2pPr>
            <a:lvl3pPr>
              <a:buClr>
                <a:schemeClr val="tx2">
                  <a:lumMod val="60000"/>
                  <a:lumOff val="40000"/>
                </a:schemeClr>
              </a:buCl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>
                <a:sym typeface="Gill Sans" pitchFamily="-28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pitchFamily="-28" charset="0"/>
              </a:rPr>
              <a:t>Second level</a:t>
            </a:r>
          </a:p>
          <a:p>
            <a:pPr lvl="2"/>
            <a:r>
              <a:rPr lang="en-US" dirty="0" smtClean="0">
                <a:sym typeface="Gill Sans" pitchFamily="-28" charset="0"/>
              </a:rPr>
              <a:t>Third level</a:t>
            </a:r>
          </a:p>
          <a:p>
            <a:pPr lvl="3"/>
            <a:r>
              <a:rPr lang="en-US" dirty="0" smtClean="0">
                <a:sym typeface="Gill Sans" pitchFamily="-28" charset="0"/>
              </a:rPr>
              <a:t>Fourth level</a:t>
            </a:r>
          </a:p>
          <a:p>
            <a:pPr lvl="4"/>
            <a:r>
              <a:rPr lang="en-US" dirty="0" smtClean="0">
                <a:sym typeface="Gill Sans" pitchFamily="-28" charset="0"/>
              </a:rPr>
              <a:t>Fifth level</a:t>
            </a:r>
            <a:endParaRPr lang="en-US" dirty="0">
              <a:sym typeface="Gill Sans" pitchFamily="-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469246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B9201-FF2D-43DD-A387-3BDBF8DA48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087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5FDAB-F168-42FA-8738-1DEE0AEBB0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491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25FCD-B88F-4543-A271-B6BEB1F420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988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743A6-E9B4-4EEB-AFEF-2A74D15F47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02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6F37A-533B-4AA8-891F-BF7C9EF541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790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1C7C3-79D2-43D7-ACD6-7BC2E7A690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600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57C4B-9320-4260-A5B3-5120AE6F52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430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79B1A-2A7E-4DA2-9592-AAC3A29C7F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86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495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A4C88-75CC-440C-81E5-42FAB11BE0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783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6BD63-C77F-4E84-AC2A-F4036CFC17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5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/>
          </p:cNvSpPr>
          <p:nvPr/>
        </p:nvSpPr>
        <p:spPr bwMode="auto">
          <a:xfrm>
            <a:off x="0" y="0"/>
            <a:ext cx="9144000" cy="1300163"/>
          </a:xfrm>
          <a:prstGeom prst="rect">
            <a:avLst/>
          </a:prstGeom>
          <a:gradFill flip="none" rotWithShape="1">
            <a:gsLst>
              <a:gs pos="0">
                <a:srgbClr val="BEC9CB">
                  <a:alpha val="70000"/>
                </a:srgbClr>
              </a:gs>
              <a:gs pos="50000">
                <a:srgbClr val="F7F6F5">
                  <a:alpha val="70000"/>
                </a:srgbClr>
              </a:gs>
              <a:gs pos="100000">
                <a:srgbClr val="BEC9CB">
                  <a:alpha val="70000"/>
                </a:srgbClr>
              </a:gs>
              <a:gs pos="15000">
                <a:srgbClr val="C2D0CF">
                  <a:alpha val="70000"/>
                </a:srgbClr>
              </a:gs>
              <a:gs pos="85000">
                <a:srgbClr val="C2D0CF">
                  <a:alpha val="70000"/>
                </a:srgbClr>
              </a:gs>
              <a:gs pos="70000">
                <a:srgbClr val="D5DDDC">
                  <a:alpha val="70000"/>
                </a:srgbClr>
              </a:gs>
              <a:gs pos="30000">
                <a:srgbClr val="D5DDDC">
                  <a:alpha val="70000"/>
                </a:srgbClr>
              </a:gs>
            </a:gsLst>
            <a:lin ang="198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sz="2200" dirty="0">
              <a:solidFill>
                <a:srgbClr val="FFFFFF"/>
              </a:solidFill>
              <a:ea typeface="ヒラギノ角ゴ Pro W3" pitchFamily="-28" charset="-128"/>
              <a:sym typeface="Gill Sans" pitchFamily="-28" charset="0"/>
            </a:endParaRPr>
          </a:p>
        </p:txBody>
      </p:sp>
      <p:pic>
        <p:nvPicPr>
          <p:cNvPr id="8" name="Picture 4" descr="ENERGYLogo-4c_NO PAT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06388"/>
            <a:ext cx="13366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1786596" y="2590800"/>
            <a:ext cx="5562600" cy="1295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>
                <a:sym typeface="Gill Sans" pitchFamily="-28" charset="0"/>
              </a:rPr>
              <a:t>Click icon to add table</a:t>
            </a:r>
            <a:endParaRPr lang="en-US" noProof="0" dirty="0">
              <a:sym typeface="Gill Sans" pitchFamily="-28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8229600" cy="914400"/>
          </a:xfrm>
        </p:spPr>
        <p:txBody>
          <a:bodyPr>
            <a:normAutofit/>
          </a:bodyPr>
          <a:lstStyle>
            <a:lvl1pPr algn="ctr">
              <a:buFontTx/>
              <a:buNone/>
              <a:defRPr sz="3000"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85800" y="4038600"/>
            <a:ext cx="7772400" cy="2514600"/>
          </a:xfrm>
        </p:spPr>
        <p:txBody>
          <a:bodyPr>
            <a:normAutofit/>
          </a:bodyPr>
          <a:lstStyle>
            <a:lvl2pPr>
              <a:buClr>
                <a:schemeClr val="tx2">
                  <a:lumMod val="60000"/>
                  <a:lumOff val="40000"/>
                </a:schemeClr>
              </a:buClr>
              <a:defRPr/>
            </a:lvl2pPr>
            <a:lvl3pPr>
              <a:buClr>
                <a:schemeClr val="tx2">
                  <a:lumMod val="60000"/>
                  <a:lumOff val="40000"/>
                </a:schemeClr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67926474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C4764-CF93-4522-BDAC-5AE47A2131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664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2968B-B633-4B61-947E-F707EE8EE8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090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D5A09-60F8-462C-B2F8-E6F1E352E0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502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EF0D1-5ED7-449D-B126-FCAE4BA852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5547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2CFFB-808E-49EC-B44F-B75B85F8D4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487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22087-3D24-437A-8718-FD0C84D7A3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216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ERC 2.0 Title Backgroun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5027613" y="1266825"/>
            <a:ext cx="3714750" cy="2162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defRPr sz="3000" spc="9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>
                <a:sym typeface="Gill Sans Light" pitchFamily="-100" charset="0"/>
              </a:rPr>
              <a:t>Click to edit Master title style</a:t>
            </a:r>
            <a:endParaRPr lang="en-US" dirty="0">
              <a:sym typeface="Gill Sans Light" pitchFamily="-100" charset="0"/>
            </a:endParaRPr>
          </a:p>
        </p:txBody>
      </p:sp>
      <p:sp>
        <p:nvSpPr>
          <p:cNvPr id="7" name="Vertical Text Placeholder 2"/>
          <p:cNvSpPr>
            <a:spLocks noGrp="1"/>
          </p:cNvSpPr>
          <p:nvPr>
            <p:ph type="body" orient="vert" idx="10"/>
          </p:nvPr>
        </p:nvSpPr>
        <p:spPr>
          <a:xfrm>
            <a:off x="5045217" y="3692760"/>
            <a:ext cx="3712464" cy="2825496"/>
          </a:xfrm>
        </p:spPr>
        <p:txBody>
          <a:bodyPr>
            <a:normAutofit/>
          </a:bodyPr>
          <a:lstStyle>
            <a:lvl1pPr marL="0" indent="0">
              <a:buNone/>
              <a:defRPr sz="2000" cap="all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9072545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0" y="0"/>
            <a:ext cx="9144000" cy="1300163"/>
          </a:xfrm>
          <a:prstGeom prst="rect">
            <a:avLst/>
          </a:prstGeom>
          <a:gradFill flip="none" rotWithShape="1">
            <a:gsLst>
              <a:gs pos="0">
                <a:srgbClr val="BEC9CB">
                  <a:alpha val="70000"/>
                </a:srgbClr>
              </a:gs>
              <a:gs pos="50000">
                <a:srgbClr val="F7F6F5">
                  <a:alpha val="70000"/>
                </a:srgbClr>
              </a:gs>
              <a:gs pos="100000">
                <a:srgbClr val="BEC9CB">
                  <a:alpha val="70000"/>
                </a:srgbClr>
              </a:gs>
              <a:gs pos="15000">
                <a:srgbClr val="C2D0CF">
                  <a:alpha val="70000"/>
                </a:srgbClr>
              </a:gs>
              <a:gs pos="85000">
                <a:srgbClr val="C2D0CF">
                  <a:alpha val="70000"/>
                </a:srgbClr>
              </a:gs>
              <a:gs pos="70000">
                <a:srgbClr val="D5DDDC">
                  <a:alpha val="70000"/>
                </a:srgbClr>
              </a:gs>
              <a:gs pos="30000">
                <a:srgbClr val="D5DDDC">
                  <a:alpha val="70000"/>
                </a:srgbClr>
              </a:gs>
            </a:gsLst>
            <a:lin ang="198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sz="2200" dirty="0">
              <a:solidFill>
                <a:srgbClr val="FFFFFF"/>
              </a:solidFill>
              <a:ea typeface="ヒラギノ角ゴ Pro W3" pitchFamily="-28" charset="-128"/>
              <a:sym typeface="Gill Sans" pitchFamily="-28" charset="0"/>
            </a:endParaRPr>
          </a:p>
        </p:txBody>
      </p:sp>
      <p:pic>
        <p:nvPicPr>
          <p:cNvPr id="5" name="Picture 5" descr="ENERGYLogo-4c_NO PATH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8400" y="306388"/>
            <a:ext cx="13366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130" y="2518173"/>
            <a:ext cx="8227786" cy="910828"/>
          </a:xfrm>
        </p:spPr>
        <p:txBody>
          <a:bodyPr/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30" y="3546929"/>
            <a:ext cx="8227786" cy="2092169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100">
                <a:solidFill>
                  <a:srgbClr val="000000"/>
                </a:solidFill>
              </a:defRPr>
            </a:lvl1pPr>
            <a:lvl2pPr marL="321425" indent="0" algn="ctr">
              <a:buNone/>
              <a:defRPr/>
            </a:lvl2pPr>
            <a:lvl3pPr marL="642851" indent="0" algn="ctr">
              <a:buNone/>
              <a:defRPr/>
            </a:lvl3pPr>
            <a:lvl4pPr marL="964276" indent="0" algn="ctr">
              <a:buNone/>
              <a:defRPr/>
            </a:lvl4pPr>
            <a:lvl5pPr marL="1285701" indent="0" algn="ctr">
              <a:buNone/>
              <a:defRPr/>
            </a:lvl5pPr>
            <a:lvl6pPr marL="1607126" indent="0" algn="ctr">
              <a:buNone/>
              <a:defRPr/>
            </a:lvl6pPr>
            <a:lvl7pPr marL="1928551" indent="0" algn="ctr">
              <a:buNone/>
              <a:defRPr/>
            </a:lvl7pPr>
            <a:lvl8pPr marL="2249976" indent="0" algn="ctr">
              <a:buNone/>
              <a:defRPr/>
            </a:lvl8pPr>
            <a:lvl9pPr marL="257140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809680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0" y="0"/>
            <a:ext cx="9144000" cy="1300163"/>
          </a:xfrm>
          <a:prstGeom prst="rect">
            <a:avLst/>
          </a:prstGeom>
          <a:gradFill flip="none" rotWithShape="1">
            <a:gsLst>
              <a:gs pos="0">
                <a:srgbClr val="BEC9CB">
                  <a:alpha val="70000"/>
                </a:srgbClr>
              </a:gs>
              <a:gs pos="50000">
                <a:srgbClr val="F7F6F5">
                  <a:alpha val="70000"/>
                </a:srgbClr>
              </a:gs>
              <a:gs pos="100000">
                <a:srgbClr val="BEC9CB">
                  <a:alpha val="70000"/>
                </a:srgbClr>
              </a:gs>
              <a:gs pos="15000">
                <a:srgbClr val="C2D0CF">
                  <a:alpha val="70000"/>
                </a:srgbClr>
              </a:gs>
              <a:gs pos="85000">
                <a:srgbClr val="C2D0CF">
                  <a:alpha val="70000"/>
                </a:srgbClr>
              </a:gs>
              <a:gs pos="70000">
                <a:srgbClr val="D5DDDC">
                  <a:alpha val="70000"/>
                </a:srgbClr>
              </a:gs>
              <a:gs pos="30000">
                <a:srgbClr val="D5DDDC">
                  <a:alpha val="70000"/>
                </a:srgbClr>
              </a:gs>
            </a:gsLst>
            <a:lin ang="198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sz="2200" dirty="0">
              <a:solidFill>
                <a:srgbClr val="FFFFFF"/>
              </a:solidFill>
              <a:ea typeface="ヒラギノ角ゴ Pro W3" pitchFamily="-28" charset="-128"/>
              <a:sym typeface="Gill Sans" pitchFamily="-28" charset="0"/>
            </a:endParaRPr>
          </a:p>
        </p:txBody>
      </p:sp>
      <p:pic>
        <p:nvPicPr>
          <p:cNvPr id="5" name="Picture 5" descr="ENERGYLogo-4c_NO PATH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8400" y="306388"/>
            <a:ext cx="13366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chemeClr val="tx2"/>
              </a:buClr>
              <a:defRPr>
                <a:solidFill>
                  <a:srgbClr val="000000"/>
                </a:solidFill>
                <a:latin typeface="+mn-lt"/>
              </a:defRPr>
            </a:lvl1pPr>
            <a:lvl2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rgbClr val="000000"/>
                </a:solidFill>
                <a:latin typeface="+mn-lt"/>
              </a:defRPr>
            </a:lvl2pPr>
            <a:lvl3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rgbClr val="000000"/>
                </a:solidFill>
                <a:latin typeface="+mn-lt"/>
              </a:defRPr>
            </a:lvl3pPr>
            <a:lvl4pPr>
              <a:buClr>
                <a:schemeClr val="tx1"/>
              </a:buClr>
              <a:defRPr>
                <a:solidFill>
                  <a:srgbClr val="000000"/>
                </a:solidFill>
                <a:latin typeface="+mn-lt"/>
              </a:defRPr>
            </a:lvl4pPr>
            <a:lvl5pPr>
              <a:buClr>
                <a:schemeClr val="tx1"/>
              </a:buClr>
              <a:defRPr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 smtClean="0">
                <a:sym typeface="Gill Sans" pitchFamily="-28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pitchFamily="-28" charset="0"/>
              </a:rPr>
              <a:t>Second level</a:t>
            </a:r>
          </a:p>
          <a:p>
            <a:pPr lvl="2"/>
            <a:r>
              <a:rPr lang="en-US" dirty="0" smtClean="0">
                <a:sym typeface="Gill Sans" pitchFamily="-28" charset="0"/>
              </a:rPr>
              <a:t>Third level</a:t>
            </a:r>
          </a:p>
          <a:p>
            <a:pPr lvl="3"/>
            <a:r>
              <a:rPr lang="en-US" dirty="0" smtClean="0">
                <a:sym typeface="Gill Sans" pitchFamily="-28" charset="0"/>
              </a:rPr>
              <a:t>Fourth level</a:t>
            </a:r>
          </a:p>
          <a:p>
            <a:pPr lvl="4"/>
            <a:r>
              <a:rPr lang="en-US" dirty="0" smtClean="0">
                <a:sym typeface="Gill Sans" pitchFamily="-28" charset="0"/>
              </a:rPr>
              <a:t>Fifth level</a:t>
            </a:r>
            <a:endParaRPr lang="en-US" dirty="0">
              <a:sym typeface="Gill Sans" pitchFamily="-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337714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0" y="0"/>
            <a:ext cx="9144000" cy="1300163"/>
          </a:xfrm>
          <a:prstGeom prst="rect">
            <a:avLst/>
          </a:prstGeom>
          <a:gradFill flip="none" rotWithShape="1">
            <a:gsLst>
              <a:gs pos="0">
                <a:srgbClr val="BEC9CB">
                  <a:alpha val="70000"/>
                </a:srgbClr>
              </a:gs>
              <a:gs pos="50000">
                <a:srgbClr val="F7F6F5">
                  <a:alpha val="70000"/>
                </a:srgbClr>
              </a:gs>
              <a:gs pos="100000">
                <a:srgbClr val="BEC9CB">
                  <a:alpha val="70000"/>
                </a:srgbClr>
              </a:gs>
              <a:gs pos="15000">
                <a:srgbClr val="C2D0CF">
                  <a:alpha val="70000"/>
                </a:srgbClr>
              </a:gs>
              <a:gs pos="85000">
                <a:srgbClr val="C2D0CF">
                  <a:alpha val="70000"/>
                </a:srgbClr>
              </a:gs>
              <a:gs pos="70000">
                <a:srgbClr val="D5DDDC">
                  <a:alpha val="70000"/>
                </a:srgbClr>
              </a:gs>
              <a:gs pos="30000">
                <a:srgbClr val="D5DDDC">
                  <a:alpha val="70000"/>
                </a:srgbClr>
              </a:gs>
            </a:gsLst>
            <a:lin ang="198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sz="2200" dirty="0">
              <a:solidFill>
                <a:srgbClr val="FFFFFF"/>
              </a:solidFill>
              <a:ea typeface="ヒラギノ角ゴ Pro W3" pitchFamily="-28" charset="-128"/>
              <a:sym typeface="Gill Sans" pitchFamily="-28" charset="0"/>
            </a:endParaRPr>
          </a:p>
        </p:txBody>
      </p:sp>
      <p:pic>
        <p:nvPicPr>
          <p:cNvPr id="6" name="Picture 4" descr="ENERGYLogo-4c_NO PATH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8400" y="306388"/>
            <a:ext cx="13366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59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72000" y="1298575"/>
            <a:ext cx="4572000" cy="5559425"/>
          </a:xfrm>
        </p:spPr>
        <p:txBody>
          <a:bodyPr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>
                <a:sym typeface="Gill Sans" pitchFamily="-28" charset="0"/>
              </a:rPr>
              <a:t>Click icon to add picture</a:t>
            </a:r>
            <a:endParaRPr lang="en-US" noProof="0" dirty="0">
              <a:sym typeface="Gill Sans" pitchFamily="-2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3003" y="1600200"/>
            <a:ext cx="3964781" cy="49530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buClr>
                <a:schemeClr val="tx2">
                  <a:lumMod val="60000"/>
                  <a:lumOff val="40000"/>
                </a:schemeClr>
              </a:buClr>
              <a:defRPr sz="2200">
                <a:solidFill>
                  <a:srgbClr val="000000"/>
                </a:solidFill>
              </a:defRPr>
            </a:lvl2pPr>
            <a:lvl3pPr>
              <a:buClr>
                <a:schemeClr val="tx2">
                  <a:lumMod val="60000"/>
                  <a:lumOff val="40000"/>
                </a:schemeClr>
              </a:buCl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>
                <a:sym typeface="Gill Sans" pitchFamily="-28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pitchFamily="-28" charset="0"/>
              </a:rPr>
              <a:t>Second level</a:t>
            </a:r>
          </a:p>
          <a:p>
            <a:pPr lvl="2"/>
            <a:r>
              <a:rPr lang="en-US" dirty="0" smtClean="0">
                <a:sym typeface="Gill Sans" pitchFamily="-28" charset="0"/>
              </a:rPr>
              <a:t>Third level</a:t>
            </a:r>
          </a:p>
          <a:p>
            <a:pPr lvl="3"/>
            <a:r>
              <a:rPr lang="en-US" dirty="0" smtClean="0">
                <a:sym typeface="Gill Sans" pitchFamily="-28" charset="0"/>
              </a:rPr>
              <a:t>Fourth level</a:t>
            </a:r>
          </a:p>
          <a:p>
            <a:pPr lvl="4"/>
            <a:r>
              <a:rPr lang="en-US" dirty="0" smtClean="0">
                <a:sym typeface="Gill Sans" pitchFamily="-28" charset="0"/>
              </a:rPr>
              <a:t>Fifth level</a:t>
            </a:r>
            <a:endParaRPr lang="en-US" dirty="0">
              <a:sym typeface="Gill Sans" pitchFamily="-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6945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0" y="0"/>
            <a:ext cx="9144000" cy="1300163"/>
          </a:xfrm>
          <a:prstGeom prst="rect">
            <a:avLst/>
          </a:prstGeom>
          <a:gradFill flip="none" rotWithShape="1">
            <a:gsLst>
              <a:gs pos="0">
                <a:srgbClr val="BEC9CB">
                  <a:alpha val="70000"/>
                </a:srgbClr>
              </a:gs>
              <a:gs pos="50000">
                <a:srgbClr val="F7F6F5">
                  <a:alpha val="70000"/>
                </a:srgbClr>
              </a:gs>
              <a:gs pos="100000">
                <a:srgbClr val="BEC9CB">
                  <a:alpha val="70000"/>
                </a:srgbClr>
              </a:gs>
              <a:gs pos="15000">
                <a:srgbClr val="C2D0CF">
                  <a:alpha val="70000"/>
                </a:srgbClr>
              </a:gs>
              <a:gs pos="85000">
                <a:srgbClr val="C2D0CF">
                  <a:alpha val="70000"/>
                </a:srgbClr>
              </a:gs>
              <a:gs pos="70000">
                <a:srgbClr val="D5DDDC">
                  <a:alpha val="70000"/>
                </a:srgbClr>
              </a:gs>
              <a:gs pos="30000">
                <a:srgbClr val="D5DDDC">
                  <a:alpha val="70000"/>
                </a:srgbClr>
              </a:gs>
            </a:gsLst>
            <a:lin ang="198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sz="2200" dirty="0">
              <a:solidFill>
                <a:srgbClr val="FFFFFF"/>
              </a:solidFill>
              <a:ea typeface="ヒラギノ角ゴ Pro W3" pitchFamily="-28" charset="-128"/>
              <a:sym typeface="Gill Sans" pitchFamily="-28" charset="0"/>
            </a:endParaRPr>
          </a:p>
        </p:txBody>
      </p:sp>
      <p:pic>
        <p:nvPicPr>
          <p:cNvPr id="8" name="Picture 4" descr="ENERGYLogo-4c_NO PAT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06388"/>
            <a:ext cx="13366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600200"/>
            <a:ext cx="4039568" cy="58601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>
                <a:solidFill>
                  <a:srgbClr val="000000"/>
                </a:solidFill>
              </a:defRPr>
            </a:lvl1pPr>
            <a:lvl2pPr marL="321425" indent="0">
              <a:buNone/>
              <a:defRPr sz="1400" b="1"/>
            </a:lvl2pPr>
            <a:lvl3pPr marL="642851" indent="0">
              <a:buNone/>
              <a:defRPr sz="1300" b="1"/>
            </a:lvl3pPr>
            <a:lvl4pPr marL="964276" indent="0">
              <a:buNone/>
              <a:defRPr sz="1100" b="1"/>
            </a:lvl4pPr>
            <a:lvl5pPr marL="1285701" indent="0">
              <a:buNone/>
              <a:defRPr sz="1100" b="1"/>
            </a:lvl5pPr>
            <a:lvl6pPr marL="1607126" indent="0">
              <a:buNone/>
              <a:defRPr sz="1100" b="1"/>
            </a:lvl6pPr>
            <a:lvl7pPr marL="1928551" indent="0">
              <a:buNone/>
              <a:defRPr sz="1100" b="1"/>
            </a:lvl7pPr>
            <a:lvl8pPr marL="2249976" indent="0">
              <a:buNone/>
              <a:defRPr sz="1100" b="1"/>
            </a:lvl8pPr>
            <a:lvl9pPr marL="257140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409826"/>
            <a:ext cx="4039568" cy="399097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buClr>
                <a:schemeClr val="tx2">
                  <a:lumMod val="60000"/>
                  <a:lumOff val="40000"/>
                </a:schemeClr>
              </a:buClr>
              <a:defRPr sz="2200"/>
            </a:lvl2pPr>
            <a:lvl3pPr>
              <a:buClr>
                <a:schemeClr val="tx2">
                  <a:lumMod val="60000"/>
                  <a:lumOff val="40000"/>
                </a:schemeClr>
              </a:buCl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>
                <a:sym typeface="Gill Sans" pitchFamily="-28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pitchFamily="-28" charset="0"/>
              </a:rPr>
              <a:t>Second level</a:t>
            </a:r>
          </a:p>
          <a:p>
            <a:pPr lvl="2"/>
            <a:r>
              <a:rPr lang="en-US" dirty="0" smtClean="0">
                <a:sym typeface="Gill Sans" pitchFamily="-28" charset="0"/>
              </a:rPr>
              <a:t>Third level</a:t>
            </a:r>
          </a:p>
          <a:p>
            <a:pPr lvl="3"/>
            <a:r>
              <a:rPr lang="en-US" dirty="0" smtClean="0">
                <a:sym typeface="Gill Sans" pitchFamily="-28" charset="0"/>
              </a:rPr>
              <a:t>Fourth level</a:t>
            </a:r>
          </a:p>
          <a:p>
            <a:pPr lvl="4"/>
            <a:r>
              <a:rPr lang="en-US" dirty="0" smtClean="0">
                <a:sym typeface="Gill Sans" pitchFamily="-28" charset="0"/>
              </a:rPr>
              <a:t>Fifth level</a:t>
            </a:r>
            <a:endParaRPr lang="en-US" dirty="0">
              <a:sym typeface="Gill Sans" pitchFamily="-2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600200"/>
            <a:ext cx="4041799" cy="58601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>
                <a:solidFill>
                  <a:srgbClr val="000000"/>
                </a:solidFill>
              </a:defRPr>
            </a:lvl1pPr>
            <a:lvl2pPr marL="321425" indent="0">
              <a:buNone/>
              <a:defRPr sz="1400" b="1"/>
            </a:lvl2pPr>
            <a:lvl3pPr marL="642851" indent="0">
              <a:buNone/>
              <a:defRPr sz="1300" b="1"/>
            </a:lvl3pPr>
            <a:lvl4pPr marL="964276" indent="0">
              <a:buNone/>
              <a:defRPr sz="1100" b="1"/>
            </a:lvl4pPr>
            <a:lvl5pPr marL="1285701" indent="0">
              <a:buNone/>
              <a:defRPr sz="1100" b="1"/>
            </a:lvl5pPr>
            <a:lvl6pPr marL="1607126" indent="0">
              <a:buNone/>
              <a:defRPr sz="1100" b="1"/>
            </a:lvl6pPr>
            <a:lvl7pPr marL="1928551" indent="0">
              <a:buNone/>
              <a:defRPr sz="1100" b="1"/>
            </a:lvl7pPr>
            <a:lvl8pPr marL="2249976" indent="0">
              <a:buNone/>
              <a:defRPr sz="1100" b="1"/>
            </a:lvl8pPr>
            <a:lvl9pPr marL="257140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59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0"/>
          </p:nvPr>
        </p:nvSpPr>
        <p:spPr>
          <a:xfrm>
            <a:off x="4638440" y="2401034"/>
            <a:ext cx="4039568" cy="399097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buClr>
                <a:schemeClr val="tx2">
                  <a:lumMod val="60000"/>
                  <a:lumOff val="40000"/>
                </a:schemeClr>
              </a:buClr>
              <a:defRPr sz="2200"/>
            </a:lvl2pPr>
            <a:lvl3pPr>
              <a:buClr>
                <a:schemeClr val="tx2">
                  <a:lumMod val="60000"/>
                  <a:lumOff val="40000"/>
                </a:schemeClr>
              </a:buCl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>
                <a:sym typeface="Gill Sans" pitchFamily="-28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pitchFamily="-28" charset="0"/>
              </a:rPr>
              <a:t>Second level</a:t>
            </a:r>
          </a:p>
          <a:p>
            <a:pPr lvl="2"/>
            <a:r>
              <a:rPr lang="en-US" dirty="0" smtClean="0">
                <a:sym typeface="Gill Sans" pitchFamily="-28" charset="0"/>
              </a:rPr>
              <a:t>Third level</a:t>
            </a:r>
          </a:p>
          <a:p>
            <a:pPr lvl="3"/>
            <a:r>
              <a:rPr lang="en-US" dirty="0" smtClean="0">
                <a:sym typeface="Gill Sans" pitchFamily="-28" charset="0"/>
              </a:rPr>
              <a:t>Fourth level</a:t>
            </a:r>
          </a:p>
          <a:p>
            <a:pPr lvl="4"/>
            <a:r>
              <a:rPr lang="en-US" dirty="0" smtClean="0">
                <a:sym typeface="Gill Sans" pitchFamily="-28" charset="0"/>
              </a:rPr>
              <a:t>Fifth level</a:t>
            </a:r>
            <a:endParaRPr lang="en-US" dirty="0">
              <a:sym typeface="Gill Sans" pitchFamily="-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195568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0" y="0"/>
            <a:ext cx="9144000" cy="1300163"/>
          </a:xfrm>
          <a:prstGeom prst="rect">
            <a:avLst/>
          </a:prstGeom>
          <a:gradFill flip="none" rotWithShape="1">
            <a:gsLst>
              <a:gs pos="0">
                <a:srgbClr val="BEC9CB">
                  <a:alpha val="70000"/>
                </a:srgbClr>
              </a:gs>
              <a:gs pos="50000">
                <a:srgbClr val="F7F6F5">
                  <a:alpha val="70000"/>
                </a:srgbClr>
              </a:gs>
              <a:gs pos="100000">
                <a:srgbClr val="BEC9CB">
                  <a:alpha val="70000"/>
                </a:srgbClr>
              </a:gs>
              <a:gs pos="15000">
                <a:srgbClr val="C2D0CF">
                  <a:alpha val="70000"/>
                </a:srgbClr>
              </a:gs>
              <a:gs pos="85000">
                <a:srgbClr val="C2D0CF">
                  <a:alpha val="70000"/>
                </a:srgbClr>
              </a:gs>
              <a:gs pos="70000">
                <a:srgbClr val="D5DDDC">
                  <a:alpha val="70000"/>
                </a:srgbClr>
              </a:gs>
              <a:gs pos="30000">
                <a:srgbClr val="D5DDDC">
                  <a:alpha val="70000"/>
                </a:srgbClr>
              </a:gs>
            </a:gsLst>
            <a:lin ang="198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sz="2200" dirty="0">
              <a:solidFill>
                <a:srgbClr val="FFFFFF"/>
              </a:solidFill>
              <a:ea typeface="ヒラギノ角ゴ Pro W3" pitchFamily="-28" charset="-128"/>
              <a:sym typeface="Gill Sans" pitchFamily="-28" charset="0"/>
            </a:endParaRPr>
          </a:p>
        </p:txBody>
      </p:sp>
      <p:pic>
        <p:nvPicPr>
          <p:cNvPr id="6" name="Picture 4" descr="ENERGYLogo-4c_NO PATH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8400" y="306388"/>
            <a:ext cx="13366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59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003" y="1600200"/>
            <a:ext cx="3964781" cy="4953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buClr>
                <a:schemeClr val="tx2">
                  <a:lumMod val="60000"/>
                  <a:lumOff val="40000"/>
                </a:schemeClr>
              </a:buClr>
              <a:defRPr sz="2200"/>
            </a:lvl2pPr>
            <a:lvl3pPr>
              <a:buClr>
                <a:schemeClr val="tx2">
                  <a:lumMod val="60000"/>
                  <a:lumOff val="40000"/>
                </a:schemeClr>
              </a:buCl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>
                <a:sym typeface="Gill Sans" pitchFamily="-28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pitchFamily="-28" charset="0"/>
              </a:rPr>
              <a:t>Second level</a:t>
            </a:r>
          </a:p>
          <a:p>
            <a:pPr lvl="2"/>
            <a:r>
              <a:rPr lang="en-US" dirty="0" smtClean="0">
                <a:sym typeface="Gill Sans" pitchFamily="-28" charset="0"/>
              </a:rPr>
              <a:t>Third level</a:t>
            </a:r>
          </a:p>
          <a:p>
            <a:pPr lvl="3"/>
            <a:r>
              <a:rPr lang="en-US" dirty="0" smtClean="0">
                <a:sym typeface="Gill Sans" pitchFamily="-28" charset="0"/>
              </a:rPr>
              <a:t>Fourth level</a:t>
            </a:r>
          </a:p>
          <a:p>
            <a:pPr lvl="4"/>
            <a:r>
              <a:rPr lang="en-US" dirty="0" smtClean="0">
                <a:sym typeface="Gill Sans" pitchFamily="-28" charset="0"/>
              </a:rPr>
              <a:t>Fifth level</a:t>
            </a:r>
            <a:endParaRPr lang="en-US" dirty="0">
              <a:sym typeface="Gill Sans" pitchFamily="-2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0"/>
          </p:nvPr>
        </p:nvSpPr>
        <p:spPr>
          <a:xfrm>
            <a:off x="4704927" y="1600200"/>
            <a:ext cx="3964781" cy="4953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buClr>
                <a:schemeClr val="tx2">
                  <a:lumMod val="60000"/>
                  <a:lumOff val="40000"/>
                </a:schemeClr>
              </a:buClr>
              <a:defRPr sz="2200"/>
            </a:lvl2pPr>
            <a:lvl3pPr>
              <a:buClr>
                <a:schemeClr val="tx2">
                  <a:lumMod val="60000"/>
                  <a:lumOff val="40000"/>
                </a:schemeClr>
              </a:buCl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>
                <a:sym typeface="Gill Sans" pitchFamily="-28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pitchFamily="-28" charset="0"/>
              </a:rPr>
              <a:t>Second level</a:t>
            </a:r>
          </a:p>
          <a:p>
            <a:pPr lvl="2"/>
            <a:r>
              <a:rPr lang="en-US" dirty="0" smtClean="0">
                <a:sym typeface="Gill Sans" pitchFamily="-28" charset="0"/>
              </a:rPr>
              <a:t>Third level</a:t>
            </a:r>
          </a:p>
          <a:p>
            <a:pPr lvl="3"/>
            <a:r>
              <a:rPr lang="en-US" dirty="0" smtClean="0">
                <a:sym typeface="Gill Sans" pitchFamily="-28" charset="0"/>
              </a:rPr>
              <a:t>Fourth level</a:t>
            </a:r>
          </a:p>
          <a:p>
            <a:pPr lvl="4"/>
            <a:r>
              <a:rPr lang="en-US" dirty="0" smtClean="0">
                <a:sym typeface="Gill Sans" pitchFamily="-28" charset="0"/>
              </a:rPr>
              <a:t>Fifth level</a:t>
            </a:r>
            <a:endParaRPr lang="en-US" dirty="0">
              <a:sym typeface="Gill Sans" pitchFamily="-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80586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0" y="0"/>
            <a:ext cx="9144000" cy="1300163"/>
          </a:xfrm>
          <a:prstGeom prst="rect">
            <a:avLst/>
          </a:prstGeom>
          <a:gradFill flip="none" rotWithShape="1">
            <a:gsLst>
              <a:gs pos="0">
                <a:srgbClr val="BEC9CB">
                  <a:alpha val="70000"/>
                </a:srgbClr>
              </a:gs>
              <a:gs pos="50000">
                <a:srgbClr val="F7F6F5">
                  <a:alpha val="70000"/>
                </a:srgbClr>
              </a:gs>
              <a:gs pos="100000">
                <a:srgbClr val="BEC9CB">
                  <a:alpha val="70000"/>
                </a:srgbClr>
              </a:gs>
              <a:gs pos="15000">
                <a:srgbClr val="C2D0CF">
                  <a:alpha val="70000"/>
                </a:srgbClr>
              </a:gs>
              <a:gs pos="85000">
                <a:srgbClr val="C2D0CF">
                  <a:alpha val="70000"/>
                </a:srgbClr>
              </a:gs>
              <a:gs pos="70000">
                <a:srgbClr val="D5DDDC">
                  <a:alpha val="70000"/>
                </a:srgbClr>
              </a:gs>
              <a:gs pos="30000">
                <a:srgbClr val="D5DDDC">
                  <a:alpha val="70000"/>
                </a:srgbClr>
              </a:gs>
            </a:gsLst>
            <a:lin ang="198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sz="2200" dirty="0">
              <a:solidFill>
                <a:srgbClr val="FFFFFF"/>
              </a:solidFill>
              <a:ea typeface="ヒラギノ角ゴ Pro W3" pitchFamily="-28" charset="-128"/>
              <a:sym typeface="Gill Sans" pitchFamily="-28" charset="0"/>
            </a:endParaRPr>
          </a:p>
        </p:txBody>
      </p:sp>
      <p:pic>
        <p:nvPicPr>
          <p:cNvPr id="6" name="Picture 4" descr="ENERGYLogo-4c_NO PATH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8400" y="306388"/>
            <a:ext cx="13366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59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hart Placeholder 9"/>
          <p:cNvSpPr>
            <a:spLocks noGrp="1"/>
          </p:cNvSpPr>
          <p:nvPr>
            <p:ph type="chart" sz="quarter" idx="11"/>
          </p:nvPr>
        </p:nvSpPr>
        <p:spPr>
          <a:xfrm>
            <a:off x="4572000" y="1600200"/>
            <a:ext cx="4267200" cy="4953000"/>
          </a:xfrm>
        </p:spPr>
        <p:txBody>
          <a:bodyPr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>
                <a:sym typeface="Gill Sans" pitchFamily="-28" charset="0"/>
              </a:rPr>
              <a:t>Click icon to add chart</a:t>
            </a:r>
            <a:endParaRPr lang="en-US" noProof="0" dirty="0">
              <a:sym typeface="Gill Sans" pitchFamily="-2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3003" y="1600200"/>
            <a:ext cx="3964781" cy="4953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buClr>
                <a:schemeClr val="tx2">
                  <a:lumMod val="60000"/>
                  <a:lumOff val="40000"/>
                </a:schemeClr>
              </a:buClr>
              <a:defRPr sz="2200"/>
            </a:lvl2pPr>
            <a:lvl3pPr>
              <a:buClr>
                <a:schemeClr val="tx2">
                  <a:lumMod val="60000"/>
                  <a:lumOff val="40000"/>
                </a:schemeClr>
              </a:buCl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>
                <a:sym typeface="Gill Sans" pitchFamily="-28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pitchFamily="-28" charset="0"/>
              </a:rPr>
              <a:t>Second level</a:t>
            </a:r>
          </a:p>
          <a:p>
            <a:pPr lvl="2"/>
            <a:r>
              <a:rPr lang="en-US" dirty="0" smtClean="0">
                <a:sym typeface="Gill Sans" pitchFamily="-28" charset="0"/>
              </a:rPr>
              <a:t>Third level</a:t>
            </a:r>
          </a:p>
          <a:p>
            <a:pPr lvl="3"/>
            <a:r>
              <a:rPr lang="en-US" dirty="0" smtClean="0">
                <a:sym typeface="Gill Sans" pitchFamily="-28" charset="0"/>
              </a:rPr>
              <a:t>Fourth level</a:t>
            </a:r>
          </a:p>
          <a:p>
            <a:pPr lvl="4"/>
            <a:r>
              <a:rPr lang="en-US" dirty="0" smtClean="0">
                <a:sym typeface="Gill Sans" pitchFamily="-28" charset="0"/>
              </a:rPr>
              <a:t>Fifth level</a:t>
            </a:r>
            <a:endParaRPr lang="en-US" dirty="0">
              <a:sym typeface="Gill Sans" pitchFamily="-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887608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/>
          </p:cNvSpPr>
          <p:nvPr/>
        </p:nvSpPr>
        <p:spPr bwMode="auto">
          <a:xfrm>
            <a:off x="0" y="0"/>
            <a:ext cx="9144000" cy="1300163"/>
          </a:xfrm>
          <a:prstGeom prst="rect">
            <a:avLst/>
          </a:prstGeom>
          <a:gradFill flip="none" rotWithShape="1">
            <a:gsLst>
              <a:gs pos="0">
                <a:srgbClr val="BEC9CB">
                  <a:alpha val="70000"/>
                </a:srgbClr>
              </a:gs>
              <a:gs pos="50000">
                <a:srgbClr val="F7F6F5">
                  <a:alpha val="70000"/>
                </a:srgbClr>
              </a:gs>
              <a:gs pos="100000">
                <a:srgbClr val="BEC9CB">
                  <a:alpha val="70000"/>
                </a:srgbClr>
              </a:gs>
              <a:gs pos="15000">
                <a:srgbClr val="C2D0CF">
                  <a:alpha val="70000"/>
                </a:srgbClr>
              </a:gs>
              <a:gs pos="85000">
                <a:srgbClr val="C2D0CF">
                  <a:alpha val="70000"/>
                </a:srgbClr>
              </a:gs>
              <a:gs pos="70000">
                <a:srgbClr val="D5DDDC">
                  <a:alpha val="70000"/>
                </a:srgbClr>
              </a:gs>
              <a:gs pos="30000">
                <a:srgbClr val="D5DDDC">
                  <a:alpha val="70000"/>
                </a:srgbClr>
              </a:gs>
            </a:gsLst>
            <a:lin ang="198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sz="2200" dirty="0">
              <a:solidFill>
                <a:srgbClr val="FFFFFF"/>
              </a:solidFill>
              <a:ea typeface="ヒラギノ角ゴ Pro W3" pitchFamily="-28" charset="-128"/>
              <a:sym typeface="Gill Sans" pitchFamily="-28" charset="0"/>
            </a:endParaRPr>
          </a:p>
        </p:txBody>
      </p:sp>
      <p:pic>
        <p:nvPicPr>
          <p:cNvPr id="8" name="Picture 4" descr="ENERGYLogo-4c_NO PATH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8400" y="306388"/>
            <a:ext cx="13366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1786596" y="2590800"/>
            <a:ext cx="5562600" cy="1295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>
                <a:sym typeface="Gill Sans" pitchFamily="-28" charset="0"/>
              </a:rPr>
              <a:t>Click icon to add table</a:t>
            </a:r>
            <a:endParaRPr lang="en-US" noProof="0" dirty="0">
              <a:sym typeface="Gill Sans" pitchFamily="-28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8229600" cy="914400"/>
          </a:xfrm>
        </p:spPr>
        <p:txBody>
          <a:bodyPr>
            <a:normAutofit/>
          </a:bodyPr>
          <a:lstStyle>
            <a:lvl1pPr algn="ctr">
              <a:buFontTx/>
              <a:buNone/>
              <a:defRPr sz="3000"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85800" y="4038600"/>
            <a:ext cx="7772400" cy="2514600"/>
          </a:xfrm>
        </p:spPr>
        <p:txBody>
          <a:bodyPr>
            <a:normAutofit/>
          </a:bodyPr>
          <a:lstStyle>
            <a:lvl2pPr>
              <a:buClr>
                <a:schemeClr val="tx2">
                  <a:lumMod val="60000"/>
                  <a:lumOff val="40000"/>
                </a:schemeClr>
              </a:buClr>
              <a:defRPr/>
            </a:lvl2pPr>
            <a:lvl3pPr>
              <a:buClr>
                <a:schemeClr val="tx2">
                  <a:lumMod val="60000"/>
                  <a:lumOff val="40000"/>
                </a:schemeClr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59819647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0" y="0"/>
            <a:ext cx="9144000" cy="1300163"/>
          </a:xfrm>
          <a:prstGeom prst="rect">
            <a:avLst/>
          </a:prstGeom>
          <a:gradFill flip="none" rotWithShape="1">
            <a:gsLst>
              <a:gs pos="0">
                <a:srgbClr val="BEC9CB">
                  <a:alpha val="70000"/>
                </a:srgbClr>
              </a:gs>
              <a:gs pos="50000">
                <a:srgbClr val="F7F6F5">
                  <a:alpha val="70000"/>
                </a:srgbClr>
              </a:gs>
              <a:gs pos="100000">
                <a:srgbClr val="BEC9CB">
                  <a:alpha val="70000"/>
                </a:srgbClr>
              </a:gs>
              <a:gs pos="15000">
                <a:srgbClr val="C2D0CF">
                  <a:alpha val="70000"/>
                </a:srgbClr>
              </a:gs>
              <a:gs pos="85000">
                <a:srgbClr val="C2D0CF">
                  <a:alpha val="70000"/>
                </a:srgbClr>
              </a:gs>
              <a:gs pos="70000">
                <a:srgbClr val="D5DDDC">
                  <a:alpha val="70000"/>
                </a:srgbClr>
              </a:gs>
              <a:gs pos="30000">
                <a:srgbClr val="D5DDDC">
                  <a:alpha val="70000"/>
                </a:srgbClr>
              </a:gs>
            </a:gsLst>
            <a:lin ang="198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sz="2200" dirty="0">
              <a:solidFill>
                <a:srgbClr val="FFFFFF"/>
              </a:solidFill>
              <a:ea typeface="ヒラギノ角ゴ Pro W3" pitchFamily="-28" charset="-128"/>
              <a:sym typeface="Gill Sans" pitchFamily="-28" charset="0"/>
            </a:endParaRPr>
          </a:p>
        </p:txBody>
      </p:sp>
      <p:pic>
        <p:nvPicPr>
          <p:cNvPr id="8" name="Picture 4" descr="ENERGYLogo-4c_NO PATH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8400" y="306388"/>
            <a:ext cx="13366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600200"/>
            <a:ext cx="4039568" cy="58601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>
                <a:solidFill>
                  <a:srgbClr val="000000"/>
                </a:solidFill>
              </a:defRPr>
            </a:lvl1pPr>
            <a:lvl2pPr marL="321425" indent="0">
              <a:buNone/>
              <a:defRPr sz="1400" b="1"/>
            </a:lvl2pPr>
            <a:lvl3pPr marL="642851" indent="0">
              <a:buNone/>
              <a:defRPr sz="1300" b="1"/>
            </a:lvl3pPr>
            <a:lvl4pPr marL="964276" indent="0">
              <a:buNone/>
              <a:defRPr sz="1100" b="1"/>
            </a:lvl4pPr>
            <a:lvl5pPr marL="1285701" indent="0">
              <a:buNone/>
              <a:defRPr sz="1100" b="1"/>
            </a:lvl5pPr>
            <a:lvl6pPr marL="1607126" indent="0">
              <a:buNone/>
              <a:defRPr sz="1100" b="1"/>
            </a:lvl6pPr>
            <a:lvl7pPr marL="1928551" indent="0">
              <a:buNone/>
              <a:defRPr sz="1100" b="1"/>
            </a:lvl7pPr>
            <a:lvl8pPr marL="2249976" indent="0">
              <a:buNone/>
              <a:defRPr sz="1100" b="1"/>
            </a:lvl8pPr>
            <a:lvl9pPr marL="257140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409826"/>
            <a:ext cx="4039568" cy="399097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buClr>
                <a:schemeClr val="tx2">
                  <a:lumMod val="60000"/>
                  <a:lumOff val="40000"/>
                </a:schemeClr>
              </a:buClr>
              <a:defRPr sz="2200"/>
            </a:lvl2pPr>
            <a:lvl3pPr>
              <a:buClr>
                <a:schemeClr val="tx2">
                  <a:lumMod val="60000"/>
                  <a:lumOff val="40000"/>
                </a:schemeClr>
              </a:buCl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>
                <a:sym typeface="Gill Sans" pitchFamily="-28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pitchFamily="-28" charset="0"/>
              </a:rPr>
              <a:t>Second level</a:t>
            </a:r>
          </a:p>
          <a:p>
            <a:pPr lvl="2"/>
            <a:r>
              <a:rPr lang="en-US" dirty="0" smtClean="0">
                <a:sym typeface="Gill Sans" pitchFamily="-28" charset="0"/>
              </a:rPr>
              <a:t>Third level</a:t>
            </a:r>
          </a:p>
          <a:p>
            <a:pPr lvl="3"/>
            <a:r>
              <a:rPr lang="en-US" dirty="0" smtClean="0">
                <a:sym typeface="Gill Sans" pitchFamily="-28" charset="0"/>
              </a:rPr>
              <a:t>Fourth level</a:t>
            </a:r>
          </a:p>
          <a:p>
            <a:pPr lvl="4"/>
            <a:r>
              <a:rPr lang="en-US" dirty="0" smtClean="0">
                <a:sym typeface="Gill Sans" pitchFamily="-28" charset="0"/>
              </a:rPr>
              <a:t>Fifth level</a:t>
            </a:r>
            <a:endParaRPr lang="en-US" dirty="0">
              <a:sym typeface="Gill Sans" pitchFamily="-2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600200"/>
            <a:ext cx="4041799" cy="58601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>
                <a:solidFill>
                  <a:srgbClr val="000000"/>
                </a:solidFill>
              </a:defRPr>
            </a:lvl1pPr>
            <a:lvl2pPr marL="321425" indent="0">
              <a:buNone/>
              <a:defRPr sz="1400" b="1"/>
            </a:lvl2pPr>
            <a:lvl3pPr marL="642851" indent="0">
              <a:buNone/>
              <a:defRPr sz="1300" b="1"/>
            </a:lvl3pPr>
            <a:lvl4pPr marL="964276" indent="0">
              <a:buNone/>
              <a:defRPr sz="1100" b="1"/>
            </a:lvl4pPr>
            <a:lvl5pPr marL="1285701" indent="0">
              <a:buNone/>
              <a:defRPr sz="1100" b="1"/>
            </a:lvl5pPr>
            <a:lvl6pPr marL="1607126" indent="0">
              <a:buNone/>
              <a:defRPr sz="1100" b="1"/>
            </a:lvl6pPr>
            <a:lvl7pPr marL="1928551" indent="0">
              <a:buNone/>
              <a:defRPr sz="1100" b="1"/>
            </a:lvl7pPr>
            <a:lvl8pPr marL="2249976" indent="0">
              <a:buNone/>
              <a:defRPr sz="1100" b="1"/>
            </a:lvl8pPr>
            <a:lvl9pPr marL="257140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59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0"/>
          </p:nvPr>
        </p:nvSpPr>
        <p:spPr>
          <a:xfrm>
            <a:off x="4638440" y="2401034"/>
            <a:ext cx="4039568" cy="399097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buClr>
                <a:schemeClr val="tx2">
                  <a:lumMod val="60000"/>
                  <a:lumOff val="40000"/>
                </a:schemeClr>
              </a:buClr>
              <a:defRPr sz="2200"/>
            </a:lvl2pPr>
            <a:lvl3pPr>
              <a:buClr>
                <a:schemeClr val="tx2">
                  <a:lumMod val="60000"/>
                  <a:lumOff val="40000"/>
                </a:schemeClr>
              </a:buCl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 smtClean="0">
                <a:sym typeface="Gill Sans" pitchFamily="-28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pitchFamily="-28" charset="0"/>
              </a:rPr>
              <a:t>Second level</a:t>
            </a:r>
          </a:p>
          <a:p>
            <a:pPr lvl="2"/>
            <a:r>
              <a:rPr lang="en-US" dirty="0" smtClean="0">
                <a:sym typeface="Gill Sans" pitchFamily="-28" charset="0"/>
              </a:rPr>
              <a:t>Third level</a:t>
            </a:r>
          </a:p>
          <a:p>
            <a:pPr lvl="3"/>
            <a:r>
              <a:rPr lang="en-US" dirty="0" smtClean="0">
                <a:sym typeface="Gill Sans" pitchFamily="-28" charset="0"/>
              </a:rPr>
              <a:t>Fourth level</a:t>
            </a:r>
          </a:p>
          <a:p>
            <a:pPr lvl="4"/>
            <a:r>
              <a:rPr lang="en-US" dirty="0" smtClean="0">
                <a:sym typeface="Gill Sans" pitchFamily="-28" charset="0"/>
              </a:rPr>
              <a:t>Fifth level</a:t>
            </a:r>
            <a:endParaRPr lang="en-US" dirty="0">
              <a:sym typeface="Gill Sans" pitchFamily="-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869452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0" y="0"/>
            <a:ext cx="9144000" cy="1300163"/>
          </a:xfrm>
          <a:prstGeom prst="rect">
            <a:avLst/>
          </a:prstGeom>
          <a:gradFill flip="none" rotWithShape="1">
            <a:gsLst>
              <a:gs pos="0">
                <a:srgbClr val="BEC9CB">
                  <a:alpha val="70000"/>
                </a:srgbClr>
              </a:gs>
              <a:gs pos="50000">
                <a:srgbClr val="F7F6F5">
                  <a:alpha val="70000"/>
                </a:srgbClr>
              </a:gs>
              <a:gs pos="100000">
                <a:srgbClr val="BEC9CB">
                  <a:alpha val="70000"/>
                </a:srgbClr>
              </a:gs>
              <a:gs pos="15000">
                <a:srgbClr val="C2D0CF">
                  <a:alpha val="70000"/>
                </a:srgbClr>
              </a:gs>
              <a:gs pos="85000">
                <a:srgbClr val="C2D0CF">
                  <a:alpha val="70000"/>
                </a:srgbClr>
              </a:gs>
              <a:gs pos="70000">
                <a:srgbClr val="D5DDDC">
                  <a:alpha val="70000"/>
                </a:srgbClr>
              </a:gs>
              <a:gs pos="30000">
                <a:srgbClr val="D5DDDC">
                  <a:alpha val="70000"/>
                </a:srgbClr>
              </a:gs>
            </a:gsLst>
            <a:lin ang="198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sz="2200" dirty="0">
              <a:solidFill>
                <a:srgbClr val="FFFFFF"/>
              </a:solidFill>
              <a:ea typeface="ヒラギノ角ゴ Pro W3" pitchFamily="-28" charset="-128"/>
              <a:sym typeface="Gill Sans" pitchFamily="-28" charset="0"/>
            </a:endParaRPr>
          </a:p>
        </p:txBody>
      </p:sp>
      <p:pic>
        <p:nvPicPr>
          <p:cNvPr id="6" name="Picture 4" descr="ENERGYLogo-4c_NO PATH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8400" y="306388"/>
            <a:ext cx="13366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8229600" cy="2552700"/>
          </a:xfrm>
        </p:spPr>
        <p:txBody>
          <a:bodyPr>
            <a:normAutofit/>
          </a:bodyPr>
          <a:lstStyle>
            <a:lvl2pPr>
              <a:buClr>
                <a:schemeClr val="tx2">
                  <a:lumMod val="60000"/>
                  <a:lumOff val="40000"/>
                </a:schemeClr>
              </a:buClr>
              <a:defRPr/>
            </a:lvl2pPr>
            <a:lvl3pPr>
              <a:buClr>
                <a:schemeClr val="tx2">
                  <a:lumMod val="60000"/>
                  <a:lumOff val="40000"/>
                </a:schemeClr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76700"/>
            <a:ext cx="8229600" cy="2552700"/>
          </a:xfrm>
        </p:spPr>
        <p:txBody>
          <a:bodyPr>
            <a:normAutofit/>
          </a:bodyPr>
          <a:lstStyle>
            <a:lvl2pPr>
              <a:buClr>
                <a:schemeClr val="tx2">
                  <a:lumMod val="60000"/>
                  <a:lumOff val="40000"/>
                </a:schemeClr>
              </a:buClr>
              <a:defRPr/>
            </a:lvl2pPr>
            <a:lvl3pPr>
              <a:buClr>
                <a:schemeClr val="tx2">
                  <a:lumMod val="60000"/>
                  <a:lumOff val="40000"/>
                </a:schemeClr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59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00796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/>
        </p:nvSpPr>
        <p:spPr bwMode="auto">
          <a:xfrm>
            <a:off x="0" y="0"/>
            <a:ext cx="9144000" cy="1300163"/>
          </a:xfrm>
          <a:prstGeom prst="rect">
            <a:avLst/>
          </a:prstGeom>
          <a:gradFill flip="none" rotWithShape="1">
            <a:gsLst>
              <a:gs pos="0">
                <a:srgbClr val="BEC9CB">
                  <a:alpha val="70000"/>
                </a:srgbClr>
              </a:gs>
              <a:gs pos="50000">
                <a:srgbClr val="F7F6F5">
                  <a:alpha val="70000"/>
                </a:srgbClr>
              </a:gs>
              <a:gs pos="100000">
                <a:srgbClr val="BEC9CB">
                  <a:alpha val="70000"/>
                </a:srgbClr>
              </a:gs>
              <a:gs pos="15000">
                <a:srgbClr val="C2D0CF">
                  <a:alpha val="70000"/>
                </a:srgbClr>
              </a:gs>
              <a:gs pos="85000">
                <a:srgbClr val="C2D0CF">
                  <a:alpha val="70000"/>
                </a:srgbClr>
              </a:gs>
              <a:gs pos="70000">
                <a:srgbClr val="D5DDDC">
                  <a:alpha val="70000"/>
                </a:srgbClr>
              </a:gs>
              <a:gs pos="30000">
                <a:srgbClr val="D5DDDC">
                  <a:alpha val="70000"/>
                </a:srgbClr>
              </a:gs>
            </a:gsLst>
            <a:lin ang="198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sz="2200" dirty="0">
              <a:solidFill>
                <a:srgbClr val="FFFFFF"/>
              </a:solidFill>
              <a:ea typeface="ヒラギノ角ゴ Pro W3" pitchFamily="-28" charset="-128"/>
              <a:sym typeface="Gill Sans" pitchFamily="-28" charset="0"/>
            </a:endParaRPr>
          </a:p>
        </p:txBody>
      </p:sp>
      <p:pic>
        <p:nvPicPr>
          <p:cNvPr id="4" name="Picture 4" descr="ENERGYLogo-4c_NO PATH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8400" y="306388"/>
            <a:ext cx="13366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59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170575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gradFill flip="none" rotWithShape="1">
            <a:gsLst>
              <a:gs pos="0">
                <a:srgbClr val="BEC9CB">
                  <a:alpha val="70000"/>
                </a:srgbClr>
              </a:gs>
              <a:gs pos="50000">
                <a:srgbClr val="F7F6F5">
                  <a:alpha val="70000"/>
                </a:srgbClr>
              </a:gs>
              <a:gs pos="100000">
                <a:srgbClr val="BEC9CB">
                  <a:alpha val="70000"/>
                </a:srgbClr>
              </a:gs>
              <a:gs pos="15000">
                <a:srgbClr val="C2D0CF">
                  <a:alpha val="70000"/>
                </a:srgbClr>
              </a:gs>
              <a:gs pos="85000">
                <a:srgbClr val="C2D0CF">
                  <a:alpha val="70000"/>
                </a:srgbClr>
              </a:gs>
              <a:gs pos="70000">
                <a:srgbClr val="D5DDDC">
                  <a:alpha val="70000"/>
                </a:srgbClr>
              </a:gs>
              <a:gs pos="30000">
                <a:srgbClr val="D5DDDC">
                  <a:alpha val="70000"/>
                </a:srgbClr>
              </a:gs>
            </a:gsLst>
            <a:lin ang="198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sz="2200" dirty="0">
              <a:solidFill>
                <a:srgbClr val="FFFFFF"/>
              </a:solidFill>
              <a:ea typeface="ヒラギノ角ゴ Pro W3" pitchFamily="-28" charset="-128"/>
              <a:sym typeface="Gill Sans" pitchFamily="-28" charset="0"/>
            </a:endParaRPr>
          </a:p>
        </p:txBody>
      </p:sp>
      <p:pic>
        <p:nvPicPr>
          <p:cNvPr id="10" name="Picture 4" descr="ENERGYLogo-4c_NO PATH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8400" y="306388"/>
            <a:ext cx="13366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5027613" y="1266826"/>
            <a:ext cx="3714750" cy="7897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>
                <a:sym typeface="Gill Sans Light" pitchFamily="-100" charset="0"/>
              </a:rPr>
              <a:t>Click to edit Master title style</a:t>
            </a:r>
            <a:endParaRPr lang="en-US" dirty="0">
              <a:sym typeface="Gill Sans Light" pitchFamily="-100" charset="0"/>
            </a:endParaRPr>
          </a:p>
        </p:txBody>
      </p:sp>
      <p:sp>
        <p:nvSpPr>
          <p:cNvPr id="7" name="Vertical Text Placeholder 2"/>
          <p:cNvSpPr>
            <a:spLocks noGrp="1"/>
          </p:cNvSpPr>
          <p:nvPr>
            <p:ph type="body" orient="vert" idx="10"/>
          </p:nvPr>
        </p:nvSpPr>
        <p:spPr>
          <a:xfrm>
            <a:off x="5032248" y="3581400"/>
            <a:ext cx="3730752" cy="393192"/>
          </a:xfrm>
        </p:spPr>
        <p:txBody>
          <a:bodyPr>
            <a:normAutofit/>
          </a:bodyPr>
          <a:lstStyle>
            <a:lvl1pPr>
              <a:buFontTx/>
              <a:buNone/>
              <a:defRPr sz="1200" b="1" cap="all" spc="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6858000"/>
          </a:xfrm>
        </p:spPr>
        <p:txBody>
          <a:bodyPr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>
                <a:sym typeface="Gill Sans" pitchFamily="-28" charset="0"/>
              </a:rPr>
              <a:t>Click icon to add picture</a:t>
            </a:r>
            <a:endParaRPr lang="en-US" noProof="0" dirty="0">
              <a:sym typeface="Gill Sans" pitchFamily="-28" charset="0"/>
            </a:endParaRP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2"/>
          </p:nvPr>
        </p:nvSpPr>
        <p:spPr>
          <a:xfrm>
            <a:off x="5028204" y="4103688"/>
            <a:ext cx="3734796" cy="2332037"/>
          </a:xfrm>
        </p:spPr>
        <p:txBody>
          <a:bodyPr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>
                <a:sym typeface="Gill Sans" pitchFamily="-28" charset="0"/>
              </a:rPr>
              <a:t>Click icon to add chart</a:t>
            </a:r>
            <a:endParaRPr lang="en-US" noProof="0" dirty="0">
              <a:sym typeface="Gill Sans" pitchFamily="-28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025572" y="2168525"/>
            <a:ext cx="3719286" cy="625475"/>
          </a:xfrm>
        </p:spPr>
        <p:txBody>
          <a:bodyPr>
            <a:normAutofit/>
          </a:bodyPr>
          <a:lstStyle>
            <a:lvl1pPr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0411775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gradFill flip="none" rotWithShape="1">
            <a:gsLst>
              <a:gs pos="0">
                <a:srgbClr val="BEC9CB">
                  <a:alpha val="70000"/>
                </a:srgbClr>
              </a:gs>
              <a:gs pos="50000">
                <a:srgbClr val="F7F6F5">
                  <a:alpha val="70000"/>
                </a:srgbClr>
              </a:gs>
              <a:gs pos="100000">
                <a:srgbClr val="BEC9CB">
                  <a:alpha val="70000"/>
                </a:srgbClr>
              </a:gs>
              <a:gs pos="15000">
                <a:srgbClr val="C2D0CF">
                  <a:alpha val="70000"/>
                </a:srgbClr>
              </a:gs>
              <a:gs pos="85000">
                <a:srgbClr val="C2D0CF">
                  <a:alpha val="70000"/>
                </a:srgbClr>
              </a:gs>
              <a:gs pos="70000">
                <a:srgbClr val="D5DDDC">
                  <a:alpha val="70000"/>
                </a:srgbClr>
              </a:gs>
              <a:gs pos="30000">
                <a:srgbClr val="D5DDDC">
                  <a:alpha val="70000"/>
                </a:srgbClr>
              </a:gs>
            </a:gsLst>
            <a:lin ang="198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sz="2200" dirty="0">
              <a:solidFill>
                <a:srgbClr val="FFFFFF"/>
              </a:solidFill>
              <a:ea typeface="ヒラギノ角ゴ Pro W3" pitchFamily="-28" charset="-128"/>
              <a:sym typeface="Gill Sans" pitchFamily="-28" charset="0"/>
            </a:endParaRPr>
          </a:p>
        </p:txBody>
      </p:sp>
      <p:pic>
        <p:nvPicPr>
          <p:cNvPr id="6" name="Picture 4" descr="ENERGYLogo-4c_NO PATH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8400" y="306388"/>
            <a:ext cx="13366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5027613" y="1266825"/>
            <a:ext cx="3714750" cy="2162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>
            <a:lvl1pPr>
              <a:defRPr sz="3000" spc="90"/>
            </a:lvl1pPr>
          </a:lstStyle>
          <a:p>
            <a:pPr lvl="0"/>
            <a:r>
              <a:rPr lang="en-US" smtClean="0">
                <a:sym typeface="Gill Sans Light" pitchFamily="-100" charset="0"/>
              </a:rPr>
              <a:t>Click to edit Master title style</a:t>
            </a:r>
            <a:endParaRPr lang="en-US" dirty="0">
              <a:sym typeface="Gill Sans Light" pitchFamily="-100" charset="0"/>
            </a:endParaRPr>
          </a:p>
        </p:txBody>
      </p:sp>
      <p:sp>
        <p:nvSpPr>
          <p:cNvPr id="7" name="Vertical Text Placeholder 2"/>
          <p:cNvSpPr>
            <a:spLocks noGrp="1"/>
          </p:cNvSpPr>
          <p:nvPr>
            <p:ph type="body" orient="vert" idx="10"/>
          </p:nvPr>
        </p:nvSpPr>
        <p:spPr>
          <a:xfrm>
            <a:off x="5045217" y="3692760"/>
            <a:ext cx="3712464" cy="2825496"/>
          </a:xfrm>
        </p:spPr>
        <p:txBody>
          <a:bodyPr>
            <a:normAutofit/>
          </a:bodyPr>
          <a:lstStyle>
            <a:lvl1pPr marL="0" indent="0">
              <a:buNone/>
              <a:defRPr sz="2000" cap="all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6858000"/>
          </a:xfrm>
        </p:spPr>
        <p:txBody>
          <a:bodyPr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>
                <a:sym typeface="Gill Sans" pitchFamily="-28" charset="0"/>
              </a:rPr>
              <a:t>Click icon to add picture</a:t>
            </a:r>
            <a:endParaRPr lang="en-US" noProof="0" dirty="0">
              <a:sym typeface="Gill Sans" pitchFamily="-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570221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EC9CB">
                  <a:alpha val="70000"/>
                </a:srgbClr>
              </a:gs>
              <a:gs pos="50000">
                <a:srgbClr val="F7F6F5">
                  <a:alpha val="70000"/>
                </a:srgbClr>
              </a:gs>
              <a:gs pos="100000">
                <a:srgbClr val="BEC9CB">
                  <a:alpha val="70000"/>
                </a:srgbClr>
              </a:gs>
              <a:gs pos="15000">
                <a:srgbClr val="C2D0CF">
                  <a:alpha val="70000"/>
                </a:srgbClr>
              </a:gs>
              <a:gs pos="85000">
                <a:srgbClr val="C2D0CF">
                  <a:alpha val="70000"/>
                </a:srgbClr>
              </a:gs>
              <a:gs pos="70000">
                <a:srgbClr val="D5DDDC">
                  <a:alpha val="70000"/>
                </a:srgbClr>
              </a:gs>
              <a:gs pos="30000">
                <a:srgbClr val="D5DDDC">
                  <a:alpha val="70000"/>
                </a:srgbClr>
              </a:gs>
            </a:gsLst>
            <a:lin ang="198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sz="2200" dirty="0">
              <a:solidFill>
                <a:srgbClr val="FFFFFF"/>
              </a:solidFill>
              <a:ea typeface="ヒラギノ角ゴ Pro W3" pitchFamily="-28" charset="-128"/>
              <a:sym typeface="Gill Sans" pitchFamily="-28" charset="0"/>
            </a:endParaRPr>
          </a:p>
        </p:txBody>
      </p:sp>
      <p:pic>
        <p:nvPicPr>
          <p:cNvPr id="3" name="Picture 4" descr="ENERGYLogo-4c_NO PATH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8400" y="306388"/>
            <a:ext cx="13366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119338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EC9CB">
                  <a:alpha val="70000"/>
                </a:srgbClr>
              </a:gs>
              <a:gs pos="50000">
                <a:srgbClr val="F7F6F5">
                  <a:alpha val="70000"/>
                </a:srgbClr>
              </a:gs>
              <a:gs pos="100000">
                <a:srgbClr val="BEC9CB">
                  <a:alpha val="70000"/>
                </a:srgbClr>
              </a:gs>
              <a:gs pos="15000">
                <a:srgbClr val="C2D0CF">
                  <a:alpha val="70000"/>
                </a:srgbClr>
              </a:gs>
              <a:gs pos="85000">
                <a:srgbClr val="C2D0CF">
                  <a:alpha val="70000"/>
                </a:srgbClr>
              </a:gs>
              <a:gs pos="70000">
                <a:srgbClr val="D5DDDC">
                  <a:alpha val="70000"/>
                </a:srgbClr>
              </a:gs>
              <a:gs pos="30000">
                <a:srgbClr val="D5DDDC">
                  <a:alpha val="70000"/>
                </a:srgbClr>
              </a:gs>
            </a:gsLst>
            <a:lin ang="198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sz="2200" dirty="0">
              <a:solidFill>
                <a:srgbClr val="FFFFFF"/>
              </a:solidFill>
              <a:ea typeface="ヒラギノ角ゴ Pro W3" pitchFamily="-28" charset="-128"/>
              <a:sym typeface="Gill Sans" pitchFamily="-28" charset="0"/>
            </a:endParaRPr>
          </a:p>
        </p:txBody>
      </p:sp>
      <p:pic>
        <p:nvPicPr>
          <p:cNvPr id="7" name="Picture 4" descr="ENERGYLogo-4c_NO PATH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8400" y="306388"/>
            <a:ext cx="13366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54130" y="2518173"/>
            <a:ext cx="8227786" cy="910828"/>
          </a:xfrm>
        </p:spPr>
        <p:txBody>
          <a:bodyPr/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4130" y="3546929"/>
            <a:ext cx="8227786" cy="2092169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100"/>
            </a:lvl1pPr>
            <a:lvl2pPr marL="321425" indent="0" algn="ctr">
              <a:buNone/>
              <a:defRPr/>
            </a:lvl2pPr>
            <a:lvl3pPr marL="642851" indent="0" algn="ctr">
              <a:buNone/>
              <a:defRPr/>
            </a:lvl3pPr>
            <a:lvl4pPr marL="964276" indent="0" algn="ctr">
              <a:buNone/>
              <a:defRPr/>
            </a:lvl4pPr>
            <a:lvl5pPr marL="1285701" indent="0" algn="ctr">
              <a:buNone/>
              <a:defRPr/>
            </a:lvl5pPr>
            <a:lvl6pPr marL="1607126" indent="0" algn="ctr">
              <a:buNone/>
              <a:defRPr/>
            </a:lvl6pPr>
            <a:lvl7pPr marL="1928551" indent="0" algn="ctr">
              <a:buNone/>
              <a:defRPr/>
            </a:lvl7pPr>
            <a:lvl8pPr marL="2249976" indent="0" algn="ctr">
              <a:buNone/>
              <a:defRPr/>
            </a:lvl8pPr>
            <a:lvl9pPr marL="257140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8812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0" y="0"/>
            <a:ext cx="9144000" cy="1300163"/>
          </a:xfrm>
          <a:prstGeom prst="rect">
            <a:avLst/>
          </a:prstGeom>
          <a:gradFill flip="none" rotWithShape="1">
            <a:gsLst>
              <a:gs pos="0">
                <a:srgbClr val="BEC9CB">
                  <a:alpha val="70000"/>
                </a:srgbClr>
              </a:gs>
              <a:gs pos="50000">
                <a:srgbClr val="F7F6F5">
                  <a:alpha val="70000"/>
                </a:srgbClr>
              </a:gs>
              <a:gs pos="100000">
                <a:srgbClr val="BEC9CB">
                  <a:alpha val="70000"/>
                </a:srgbClr>
              </a:gs>
              <a:gs pos="15000">
                <a:srgbClr val="C2D0CF">
                  <a:alpha val="70000"/>
                </a:srgbClr>
              </a:gs>
              <a:gs pos="85000">
                <a:srgbClr val="C2D0CF">
                  <a:alpha val="70000"/>
                </a:srgbClr>
              </a:gs>
              <a:gs pos="70000">
                <a:srgbClr val="D5DDDC">
                  <a:alpha val="70000"/>
                </a:srgbClr>
              </a:gs>
              <a:gs pos="30000">
                <a:srgbClr val="D5DDDC">
                  <a:alpha val="70000"/>
                </a:srgbClr>
              </a:gs>
            </a:gsLst>
            <a:lin ang="198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sz="2200" dirty="0">
              <a:solidFill>
                <a:srgbClr val="FFFFFF"/>
              </a:solidFill>
              <a:ea typeface="ヒラギノ角ゴ Pro W3" pitchFamily="-28" charset="-128"/>
              <a:sym typeface="Gill Sans" pitchFamily="-28" charset="0"/>
            </a:endParaRPr>
          </a:p>
        </p:txBody>
      </p:sp>
      <p:pic>
        <p:nvPicPr>
          <p:cNvPr id="6" name="Picture 4" descr="ENERGYLogo-4c_NO PATH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06388"/>
            <a:ext cx="13366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8229600" cy="2552700"/>
          </a:xfrm>
        </p:spPr>
        <p:txBody>
          <a:bodyPr>
            <a:normAutofit/>
          </a:bodyPr>
          <a:lstStyle>
            <a:lvl2pPr>
              <a:buClr>
                <a:schemeClr val="tx2">
                  <a:lumMod val="60000"/>
                  <a:lumOff val="40000"/>
                </a:schemeClr>
              </a:buClr>
              <a:defRPr/>
            </a:lvl2pPr>
            <a:lvl3pPr>
              <a:buClr>
                <a:schemeClr val="tx2">
                  <a:lumMod val="60000"/>
                  <a:lumOff val="40000"/>
                </a:schemeClr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76700"/>
            <a:ext cx="8229600" cy="2552700"/>
          </a:xfrm>
        </p:spPr>
        <p:txBody>
          <a:bodyPr>
            <a:normAutofit/>
          </a:bodyPr>
          <a:lstStyle>
            <a:lvl2pPr>
              <a:buClr>
                <a:schemeClr val="tx2">
                  <a:lumMod val="60000"/>
                  <a:lumOff val="40000"/>
                </a:schemeClr>
              </a:buClr>
              <a:defRPr/>
            </a:lvl2pPr>
            <a:lvl3pPr>
              <a:buClr>
                <a:schemeClr val="tx2">
                  <a:lumMod val="60000"/>
                  <a:lumOff val="40000"/>
                </a:schemeClr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59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002785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EC9CB">
                  <a:alpha val="70000"/>
                </a:srgbClr>
              </a:gs>
              <a:gs pos="50000">
                <a:srgbClr val="F7F6F5">
                  <a:alpha val="70000"/>
                </a:srgbClr>
              </a:gs>
              <a:gs pos="100000">
                <a:srgbClr val="BEC9CB">
                  <a:alpha val="70000"/>
                </a:srgbClr>
              </a:gs>
              <a:gs pos="15000">
                <a:srgbClr val="C2D0CF">
                  <a:alpha val="70000"/>
                </a:srgbClr>
              </a:gs>
              <a:gs pos="85000">
                <a:srgbClr val="C2D0CF">
                  <a:alpha val="70000"/>
                </a:srgbClr>
              </a:gs>
              <a:gs pos="70000">
                <a:srgbClr val="D5DDDC">
                  <a:alpha val="70000"/>
                </a:srgbClr>
              </a:gs>
              <a:gs pos="30000">
                <a:srgbClr val="D5DDDC">
                  <a:alpha val="70000"/>
                </a:srgbClr>
              </a:gs>
            </a:gsLst>
            <a:lin ang="198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sz="2200" dirty="0">
              <a:solidFill>
                <a:srgbClr val="FFFFFF"/>
              </a:solidFill>
              <a:ea typeface="ヒラギノ角ゴ Pro W3" pitchFamily="-28" charset="-128"/>
              <a:sym typeface="Gill Sans" pitchFamily="-28" charset="0"/>
            </a:endParaRPr>
          </a:p>
        </p:txBody>
      </p:sp>
      <p:pic>
        <p:nvPicPr>
          <p:cNvPr id="6" name="Picture 4" descr="ENERGYLogo-4c_NO PATH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8400" y="306388"/>
            <a:ext cx="13366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8788" y="1600200"/>
            <a:ext cx="8226425" cy="4949825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defRPr>
                <a:solidFill>
                  <a:srgbClr val="000000"/>
                </a:solidFill>
              </a:defRPr>
            </a:lvl1pPr>
            <a:lvl2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rgbClr val="000000"/>
                </a:solidFill>
              </a:defRPr>
            </a:lvl2pPr>
            <a:lvl3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bg2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>
                <a:sym typeface="Gill Sans" pitchFamily="-100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pitchFamily="-100" charset="0"/>
              </a:rPr>
              <a:t>Second level</a:t>
            </a:r>
          </a:p>
          <a:p>
            <a:pPr lvl="2"/>
            <a:r>
              <a:rPr lang="en-US" smtClean="0">
                <a:sym typeface="Gill Sans" pitchFamily="-100" charset="0"/>
              </a:rPr>
              <a:t>Third level</a:t>
            </a:r>
          </a:p>
          <a:p>
            <a:pPr lvl="3"/>
            <a:r>
              <a:rPr lang="en-US" smtClean="0">
                <a:sym typeface="Gill Sans" pitchFamily="-100" charset="0"/>
              </a:rPr>
              <a:t>Fourth level</a:t>
            </a:r>
          </a:p>
          <a:p>
            <a:pPr lvl="4"/>
            <a:r>
              <a:rPr lang="en-US" smtClean="0">
                <a:sym typeface="Gill Sans" pitchFamily="-100" charset="0"/>
              </a:rPr>
              <a:t>Fifth level</a:t>
            </a:r>
            <a:endParaRPr lang="en-US" dirty="0">
              <a:sym typeface="Gill Sans" pitchFamily="-1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025313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EC9CB">
                  <a:alpha val="70000"/>
                </a:srgbClr>
              </a:gs>
              <a:gs pos="50000">
                <a:srgbClr val="F7F6F5">
                  <a:alpha val="70000"/>
                </a:srgbClr>
              </a:gs>
              <a:gs pos="100000">
                <a:srgbClr val="BEC9CB">
                  <a:alpha val="70000"/>
                </a:srgbClr>
              </a:gs>
              <a:gs pos="15000">
                <a:srgbClr val="C2D0CF">
                  <a:alpha val="70000"/>
                </a:srgbClr>
              </a:gs>
              <a:gs pos="85000">
                <a:srgbClr val="C2D0CF">
                  <a:alpha val="70000"/>
                </a:srgbClr>
              </a:gs>
              <a:gs pos="70000">
                <a:srgbClr val="D5DDDC">
                  <a:alpha val="70000"/>
                </a:srgbClr>
              </a:gs>
              <a:gs pos="30000">
                <a:srgbClr val="D5DDDC">
                  <a:alpha val="70000"/>
                </a:srgbClr>
              </a:gs>
            </a:gsLst>
            <a:lin ang="198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sz="2200" dirty="0">
              <a:solidFill>
                <a:srgbClr val="FFFFFF"/>
              </a:solidFill>
              <a:ea typeface="ヒラギノ角ゴ Pro W3" pitchFamily="-28" charset="-128"/>
              <a:sym typeface="Gill Sans" pitchFamily="-28" charset="0"/>
            </a:endParaRPr>
          </a:p>
        </p:txBody>
      </p:sp>
      <p:pic>
        <p:nvPicPr>
          <p:cNvPr id="4" name="Picture 4" descr="ENERGYLogo-4c_NO PATH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8400" y="306388"/>
            <a:ext cx="13366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4130" y="3021013"/>
            <a:ext cx="8227785" cy="852487"/>
          </a:xfrm>
        </p:spPr>
        <p:txBody>
          <a:bodyPr anchor="ctr"/>
          <a:lstStyle>
            <a:lvl1pPr algn="ctr">
              <a:buFontTx/>
              <a:buNone/>
              <a:defRPr sz="6000" cap="all" spc="1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269133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ER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04436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/>
          </p:cNvSpPr>
          <p:nvPr/>
        </p:nvSpPr>
        <p:spPr bwMode="auto">
          <a:xfrm>
            <a:off x="0" y="0"/>
            <a:ext cx="9144000" cy="1300163"/>
          </a:xfrm>
          <a:prstGeom prst="rect">
            <a:avLst/>
          </a:prstGeom>
          <a:gradFill flip="none" rotWithShape="1">
            <a:gsLst>
              <a:gs pos="0">
                <a:srgbClr val="BEC9CB">
                  <a:alpha val="70000"/>
                </a:srgbClr>
              </a:gs>
              <a:gs pos="50000">
                <a:srgbClr val="F7F6F5">
                  <a:alpha val="70000"/>
                </a:srgbClr>
              </a:gs>
              <a:gs pos="100000">
                <a:srgbClr val="BEC9CB">
                  <a:alpha val="70000"/>
                </a:srgbClr>
              </a:gs>
              <a:gs pos="15000">
                <a:srgbClr val="C2D0CF">
                  <a:alpha val="70000"/>
                </a:srgbClr>
              </a:gs>
              <a:gs pos="85000">
                <a:srgbClr val="C2D0CF">
                  <a:alpha val="70000"/>
                </a:srgbClr>
              </a:gs>
              <a:gs pos="70000">
                <a:srgbClr val="D5DDDC">
                  <a:alpha val="70000"/>
                </a:srgbClr>
              </a:gs>
              <a:gs pos="30000">
                <a:srgbClr val="D5DDDC">
                  <a:alpha val="70000"/>
                </a:srgbClr>
              </a:gs>
            </a:gsLst>
            <a:lin ang="1980000" scaled="0"/>
            <a:tileRect/>
          </a:gra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defRPr/>
            </a:pPr>
            <a:endParaRPr lang="en-US" sz="2200" dirty="0">
              <a:solidFill>
                <a:srgbClr val="FFFFFF"/>
              </a:solidFill>
              <a:ea typeface="ヒラギノ角ゴ Pro W3" pitchFamily="-28" charset="-128"/>
              <a:sym typeface="Gill Sans" pitchFamily="-28" charset="0"/>
            </a:endParaRPr>
          </a:p>
        </p:txBody>
      </p:sp>
      <p:pic>
        <p:nvPicPr>
          <p:cNvPr id="6" name="Picture 4" descr="ENERGYLogo-4c_NO PATH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8400" y="306388"/>
            <a:ext cx="13366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59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72000" y="1298575"/>
            <a:ext cx="4572000" cy="5559425"/>
          </a:xfrm>
        </p:spPr>
        <p:txBody>
          <a:bodyPr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r>
              <a:rPr lang="en-US" noProof="0" smtClean="0">
                <a:sym typeface="Gill Sans" pitchFamily="-28" charset="0"/>
              </a:rPr>
              <a:t>Click icon to add picture</a:t>
            </a:r>
            <a:endParaRPr lang="en-US" noProof="0" dirty="0">
              <a:sym typeface="Gill Sans" pitchFamily="-2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3003" y="1600200"/>
            <a:ext cx="3964781" cy="49530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buClr>
                <a:schemeClr val="tx2">
                  <a:lumMod val="60000"/>
                  <a:lumOff val="40000"/>
                </a:schemeClr>
              </a:buClr>
              <a:defRPr sz="2200">
                <a:solidFill>
                  <a:srgbClr val="000000"/>
                </a:solidFill>
              </a:defRPr>
            </a:lvl2pPr>
            <a:lvl3pPr>
              <a:buClr>
                <a:schemeClr val="tx2">
                  <a:lumMod val="60000"/>
                  <a:lumOff val="40000"/>
                </a:schemeClr>
              </a:buCl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 smtClean="0">
                <a:sym typeface="Gill Sans" pitchFamily="-28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Gill Sans" pitchFamily="-28" charset="0"/>
              </a:rPr>
              <a:t>Second level</a:t>
            </a:r>
          </a:p>
          <a:p>
            <a:pPr lvl="2"/>
            <a:r>
              <a:rPr lang="en-US" dirty="0" smtClean="0">
                <a:sym typeface="Gill Sans" pitchFamily="-28" charset="0"/>
              </a:rPr>
              <a:t>Third level</a:t>
            </a:r>
          </a:p>
          <a:p>
            <a:pPr lvl="3"/>
            <a:r>
              <a:rPr lang="en-US" dirty="0" smtClean="0">
                <a:sym typeface="Gill Sans" pitchFamily="-28" charset="0"/>
              </a:rPr>
              <a:t>Fourth level</a:t>
            </a:r>
          </a:p>
          <a:p>
            <a:pPr lvl="4"/>
            <a:r>
              <a:rPr lang="en-US" dirty="0" smtClean="0">
                <a:sym typeface="Gill Sans" pitchFamily="-28" charset="0"/>
              </a:rPr>
              <a:t>Fifth level</a:t>
            </a:r>
            <a:endParaRPr lang="en-US" dirty="0">
              <a:sym typeface="Gill Sans" pitchFamily="-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944501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663822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4" tIns="35714" rIns="35714" bIns="35714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>
                <a:sym typeface="Gill Sans Light" pitchFamily="-28" charset="0"/>
              </a:rPr>
              <a:t>Click to edit Master title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600200"/>
            <a:ext cx="8226425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4" tIns="35714" rIns="35714" bIns="3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750BD0D-6F75-4D41-8F89-E7272804E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6" r:id="rId1"/>
    <p:sldLayoutId id="2147485037" r:id="rId2"/>
    <p:sldLayoutId id="2147485038" r:id="rId3"/>
    <p:sldLayoutId id="2147485039" r:id="rId4"/>
    <p:sldLayoutId id="2147485040" r:id="rId5"/>
    <p:sldLayoutId id="2147485041" r:id="rId6"/>
    <p:sldLayoutId id="2147485042" r:id="rId7"/>
    <p:sldLayoutId id="2147485043" r:id="rId8"/>
    <p:sldLayoutId id="2147485044" r:id="rId9"/>
    <p:sldLayoutId id="2147485045" r:id="rId10"/>
    <p:sldLayoutId id="2147485046" r:id="rId11"/>
    <p:sldLayoutId id="2147485047" r:id="rId12"/>
    <p:sldLayoutId id="2147485048" r:id="rId13"/>
    <p:sldLayoutId id="2147485049" r:id="rId14"/>
    <p:sldLayoutId id="2147485050" r:id="rId15"/>
    <p:sldLayoutId id="2147485051" r:id="rId16"/>
    <p:sldLayoutId id="2147485052" r:id="rId17"/>
    <p:sldLayoutId id="2147485053" r:id="rId18"/>
    <p:sldLayoutId id="2147485054" r:id="rId19"/>
    <p:sldLayoutId id="2147485055" r:id="rId20"/>
  </p:sldLayoutIdLst>
  <p:transition>
    <p:fade/>
  </p:transition>
  <p:txStyles>
    <p:titleStyle>
      <a:lvl1pPr algn="l" rtl="0" eaLnBrk="0" fontAlgn="base" hangingPunct="0">
        <a:spcBef>
          <a:spcPts val="138"/>
        </a:spcBef>
        <a:spcAft>
          <a:spcPct val="0"/>
        </a:spcAft>
        <a:defRPr sz="3000" cap="all" spc="100">
          <a:solidFill>
            <a:srgbClr val="000000"/>
          </a:solidFill>
          <a:latin typeface="Arial" pitchFamily="34" charset="0"/>
          <a:ea typeface="ＭＳ Ｐゴシック" pitchFamily="-28" charset="-128"/>
          <a:cs typeface="Arial" pitchFamily="34" charset="0"/>
          <a:sym typeface="Gill Sans Light"/>
        </a:defRPr>
      </a:lvl1pPr>
      <a:lvl2pPr algn="l" rtl="0" eaLnBrk="0" fontAlgn="base" hangingPunct="0">
        <a:spcBef>
          <a:spcPts val="138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pitchFamily="-28" charset="-128"/>
          <a:cs typeface="Arial" charset="0"/>
          <a:sym typeface="Gill Sans Light"/>
        </a:defRPr>
      </a:lvl2pPr>
      <a:lvl3pPr algn="l" rtl="0" eaLnBrk="0" fontAlgn="base" hangingPunct="0">
        <a:spcBef>
          <a:spcPts val="138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pitchFamily="-28" charset="-128"/>
          <a:cs typeface="Arial" charset="0"/>
          <a:sym typeface="Gill Sans Light"/>
        </a:defRPr>
      </a:lvl3pPr>
      <a:lvl4pPr algn="l" rtl="0" eaLnBrk="0" fontAlgn="base" hangingPunct="0">
        <a:spcBef>
          <a:spcPts val="138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pitchFamily="-28" charset="-128"/>
          <a:cs typeface="Arial" charset="0"/>
          <a:sym typeface="Gill Sans Light"/>
        </a:defRPr>
      </a:lvl4pPr>
      <a:lvl5pPr algn="l" rtl="0" eaLnBrk="0" fontAlgn="base" hangingPunct="0">
        <a:spcBef>
          <a:spcPts val="138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pitchFamily="-28" charset="-128"/>
          <a:cs typeface="Arial" charset="0"/>
          <a:sym typeface="Gill Sans Light"/>
        </a:defRPr>
      </a:lvl5pPr>
      <a:lvl6pPr marL="321425" algn="l" rtl="0" eaLnBrk="1" fontAlgn="base" hangingPunct="1">
        <a:spcBef>
          <a:spcPts val="141"/>
        </a:spcBef>
        <a:spcAft>
          <a:spcPct val="0"/>
        </a:spcAft>
        <a:defRPr sz="4500">
          <a:solidFill>
            <a:srgbClr val="FFFFFF"/>
          </a:solidFill>
          <a:latin typeface="Gill Sans Light" pitchFamily="14" charset="0"/>
          <a:ea typeface="ヒラギノ角ゴ Pro W3" pitchFamily="14" charset="-128"/>
          <a:cs typeface="ヒラギノ角ゴ Pro W3" pitchFamily="14" charset="-128"/>
          <a:sym typeface="Gill Sans Light" pitchFamily="14" charset="0"/>
        </a:defRPr>
      </a:lvl6pPr>
      <a:lvl7pPr marL="642851" algn="l" rtl="0" eaLnBrk="1" fontAlgn="base" hangingPunct="1">
        <a:spcBef>
          <a:spcPts val="141"/>
        </a:spcBef>
        <a:spcAft>
          <a:spcPct val="0"/>
        </a:spcAft>
        <a:defRPr sz="4500">
          <a:solidFill>
            <a:srgbClr val="FFFFFF"/>
          </a:solidFill>
          <a:latin typeface="Gill Sans Light" pitchFamily="14" charset="0"/>
          <a:ea typeface="ヒラギノ角ゴ Pro W3" pitchFamily="14" charset="-128"/>
          <a:cs typeface="ヒラギノ角ゴ Pro W3" pitchFamily="14" charset="-128"/>
          <a:sym typeface="Gill Sans Light" pitchFamily="14" charset="0"/>
        </a:defRPr>
      </a:lvl7pPr>
      <a:lvl8pPr marL="964276" algn="l" rtl="0" eaLnBrk="1" fontAlgn="base" hangingPunct="1">
        <a:spcBef>
          <a:spcPts val="141"/>
        </a:spcBef>
        <a:spcAft>
          <a:spcPct val="0"/>
        </a:spcAft>
        <a:defRPr sz="4500">
          <a:solidFill>
            <a:srgbClr val="FFFFFF"/>
          </a:solidFill>
          <a:latin typeface="Gill Sans Light" pitchFamily="14" charset="0"/>
          <a:ea typeface="ヒラギノ角ゴ Pro W3" pitchFamily="14" charset="-128"/>
          <a:cs typeface="ヒラギノ角ゴ Pro W3" pitchFamily="14" charset="-128"/>
          <a:sym typeface="Gill Sans Light" pitchFamily="14" charset="0"/>
        </a:defRPr>
      </a:lvl8pPr>
      <a:lvl9pPr marL="1285701" algn="l" rtl="0" eaLnBrk="1" fontAlgn="base" hangingPunct="1">
        <a:spcBef>
          <a:spcPts val="141"/>
        </a:spcBef>
        <a:spcAft>
          <a:spcPct val="0"/>
        </a:spcAft>
        <a:defRPr sz="4500">
          <a:solidFill>
            <a:srgbClr val="FFFFFF"/>
          </a:solidFill>
          <a:latin typeface="Gill Sans Light" pitchFamily="14" charset="0"/>
          <a:ea typeface="ヒラギノ角ゴ Pro W3" pitchFamily="14" charset="-128"/>
          <a:cs typeface="ヒラギノ角ゴ Pro W3" pitchFamily="14" charset="-128"/>
          <a:sym typeface="Gill Sans Light" pitchFamily="14" charset="0"/>
        </a:defRPr>
      </a:lvl9pPr>
    </p:titleStyle>
    <p:bodyStyle>
      <a:lvl1pPr marL="246063" indent="-246063" algn="l" rtl="0" eaLnBrk="0" fontAlgn="base" hangingPunct="0">
        <a:spcBef>
          <a:spcPts val="988"/>
        </a:spcBef>
        <a:spcAft>
          <a:spcPct val="0"/>
        </a:spcAft>
        <a:buClr>
          <a:schemeClr val="tx2"/>
        </a:buClr>
        <a:buSzPct val="93000"/>
        <a:buFont typeface="Lucida Grande"/>
        <a:buChar char="‣"/>
        <a:defRPr sz="2400">
          <a:solidFill>
            <a:srgbClr val="000000"/>
          </a:solidFill>
          <a:latin typeface="Arial MT"/>
          <a:ea typeface="ＭＳ Ｐゴシック" pitchFamily="-28" charset="-128"/>
          <a:cs typeface="Arial MT"/>
          <a:sym typeface="Gill Sans"/>
        </a:defRPr>
      </a:lvl1pPr>
      <a:lvl2pPr marL="492125" indent="-247650" algn="l" rtl="0" eaLnBrk="0" fontAlgn="base" hangingPunct="0">
        <a:spcBef>
          <a:spcPts val="988"/>
        </a:spcBef>
        <a:spcAft>
          <a:spcPct val="0"/>
        </a:spcAft>
        <a:buClr>
          <a:srgbClr val="4EA5D8"/>
        </a:buClr>
        <a:buSzPct val="93000"/>
        <a:buFont typeface="Lucida Grande"/>
        <a:buChar char="»"/>
        <a:defRPr sz="2200">
          <a:solidFill>
            <a:srgbClr val="000000"/>
          </a:solidFill>
          <a:latin typeface="Arial MT"/>
          <a:ea typeface="ＭＳ Ｐゴシック" pitchFamily="-28" charset="-128"/>
          <a:cs typeface="Arial MT"/>
          <a:sym typeface="Gill Sans"/>
        </a:defRPr>
      </a:lvl2pPr>
      <a:lvl3pPr marL="769938" indent="-246063" algn="l" rtl="0" eaLnBrk="0" fontAlgn="base" hangingPunct="0">
        <a:spcBef>
          <a:spcPts val="988"/>
        </a:spcBef>
        <a:spcAft>
          <a:spcPct val="0"/>
        </a:spcAft>
        <a:buClr>
          <a:srgbClr val="4EA5D8"/>
        </a:buClr>
        <a:buSzPct val="93000"/>
        <a:buFont typeface="Lucida Grande"/>
        <a:buChar char="›"/>
        <a:defRPr sz="2000">
          <a:solidFill>
            <a:srgbClr val="000000"/>
          </a:solidFill>
          <a:latin typeface="Arial MT"/>
          <a:ea typeface="ＭＳ Ｐゴシック" pitchFamily="-28" charset="-128"/>
          <a:cs typeface="Arial MT"/>
          <a:sym typeface="Gill Sans"/>
        </a:defRPr>
      </a:lvl3pPr>
      <a:lvl4pPr marL="1143000" indent="-342900" algn="l" rtl="0" eaLnBrk="0" fontAlgn="base" hangingPunct="0">
        <a:spcBef>
          <a:spcPts val="988"/>
        </a:spcBef>
        <a:spcAft>
          <a:spcPct val="0"/>
        </a:spcAft>
        <a:buClr>
          <a:schemeClr val="tx1"/>
        </a:buClr>
        <a:buSzPct val="93000"/>
        <a:buFont typeface="Arial" pitchFamily="34" charset="0"/>
        <a:buChar char="•"/>
        <a:defRPr>
          <a:solidFill>
            <a:srgbClr val="000000"/>
          </a:solidFill>
          <a:latin typeface="Arial MT"/>
          <a:ea typeface="ＭＳ Ｐゴシック" pitchFamily="-28" charset="-128"/>
          <a:cs typeface="Arial MT"/>
          <a:sym typeface="Gill Sans"/>
        </a:defRPr>
      </a:lvl4pPr>
      <a:lvl5pPr marL="1336675" indent="-247650" algn="l" rtl="0" eaLnBrk="0" fontAlgn="base" hangingPunct="0">
        <a:spcBef>
          <a:spcPts val="988"/>
        </a:spcBef>
        <a:spcAft>
          <a:spcPct val="0"/>
        </a:spcAft>
        <a:buClr>
          <a:schemeClr val="tx1"/>
        </a:buClr>
        <a:buSzPct val="93000"/>
        <a:buFont typeface="Lucida Grande"/>
        <a:buChar char="­"/>
        <a:defRPr sz="1600">
          <a:solidFill>
            <a:srgbClr val="000000"/>
          </a:solidFill>
          <a:latin typeface="Arial MT"/>
          <a:ea typeface="ＭＳ Ｐゴシック" pitchFamily="-28" charset="-128"/>
          <a:cs typeface="Arial MT"/>
          <a:sym typeface="Gill Sans"/>
        </a:defRPr>
      </a:lvl5pPr>
      <a:lvl6pPr marL="1659581" indent="-248882" algn="l" rtl="0" eaLnBrk="1" fontAlgn="base" hangingPunct="1">
        <a:spcBef>
          <a:spcPts val="984"/>
        </a:spcBef>
        <a:spcAft>
          <a:spcPct val="0"/>
        </a:spcAft>
        <a:buSzPct val="93000"/>
        <a:buChar char="•"/>
        <a:defRPr sz="1700">
          <a:solidFill>
            <a:schemeClr val="tx1"/>
          </a:solidFill>
          <a:latin typeface="+mn-lt"/>
          <a:ea typeface="+mn-ea"/>
          <a:cs typeface="+mn-cs"/>
          <a:sym typeface="Gill Sans" pitchFamily="14" charset="0"/>
        </a:defRPr>
      </a:lvl6pPr>
      <a:lvl7pPr marL="1981007" indent="-248882" algn="l" rtl="0" eaLnBrk="1" fontAlgn="base" hangingPunct="1">
        <a:spcBef>
          <a:spcPts val="984"/>
        </a:spcBef>
        <a:spcAft>
          <a:spcPct val="0"/>
        </a:spcAft>
        <a:buSzPct val="93000"/>
        <a:buChar char="•"/>
        <a:defRPr sz="1700">
          <a:solidFill>
            <a:schemeClr val="tx1"/>
          </a:solidFill>
          <a:latin typeface="+mn-lt"/>
          <a:ea typeface="+mn-ea"/>
          <a:cs typeface="+mn-cs"/>
          <a:sym typeface="Gill Sans" pitchFamily="14" charset="0"/>
        </a:defRPr>
      </a:lvl7pPr>
      <a:lvl8pPr marL="2302432" indent="-248882" algn="l" rtl="0" eaLnBrk="1" fontAlgn="base" hangingPunct="1">
        <a:spcBef>
          <a:spcPts val="984"/>
        </a:spcBef>
        <a:spcAft>
          <a:spcPct val="0"/>
        </a:spcAft>
        <a:buSzPct val="93000"/>
        <a:buChar char="•"/>
        <a:defRPr sz="1700">
          <a:solidFill>
            <a:schemeClr val="tx1"/>
          </a:solidFill>
          <a:latin typeface="+mn-lt"/>
          <a:ea typeface="+mn-ea"/>
          <a:cs typeface="+mn-cs"/>
          <a:sym typeface="Gill Sans" pitchFamily="14" charset="0"/>
        </a:defRPr>
      </a:lvl8pPr>
      <a:lvl9pPr marL="2623857" indent="-248882" algn="l" rtl="0" eaLnBrk="1" fontAlgn="base" hangingPunct="1">
        <a:spcBef>
          <a:spcPts val="984"/>
        </a:spcBef>
        <a:spcAft>
          <a:spcPct val="0"/>
        </a:spcAft>
        <a:buSzPct val="93000"/>
        <a:buChar char="•"/>
        <a:defRPr sz="1700">
          <a:solidFill>
            <a:schemeClr val="tx1"/>
          </a:solidFill>
          <a:latin typeface="+mn-lt"/>
          <a:ea typeface="+mn-ea"/>
          <a:cs typeface="+mn-cs"/>
          <a:sym typeface="Gill Sans" pitchFamily="14" charset="0"/>
        </a:defRPr>
      </a:lvl9pPr>
    </p:bodyStyle>
    <p:otherStyle>
      <a:defPPr>
        <a:defRPr lang="en-US"/>
      </a:defPPr>
      <a:lvl1pPr marL="0" algn="l" defTabSz="3214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5" algn="l" defTabSz="3214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51" algn="l" defTabSz="3214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6" algn="l" defTabSz="3214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01" algn="l" defTabSz="3214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6" algn="l" defTabSz="3214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51" algn="l" defTabSz="3214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6" algn="l" defTabSz="3214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401" algn="l" defTabSz="3214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5" name="Picture 9" descr="Propane_Truck_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1440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996CD6-5D27-42C6-9F71-F830DBAD79B0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4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7" r:id="rId1"/>
    <p:sldLayoutId id="2147485058" r:id="rId2"/>
    <p:sldLayoutId id="2147485059" r:id="rId3"/>
    <p:sldLayoutId id="2147485060" r:id="rId4"/>
    <p:sldLayoutId id="2147485061" r:id="rId5"/>
    <p:sldLayoutId id="2147485062" r:id="rId6"/>
    <p:sldLayoutId id="2147485063" r:id="rId7"/>
    <p:sldLayoutId id="2147485064" r:id="rId8"/>
    <p:sldLayoutId id="2147485065" r:id="rId9"/>
    <p:sldLayoutId id="2147485066" r:id="rId10"/>
    <p:sldLayoutId id="21474850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5" name="Picture 9" descr="Propane_Truck_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1440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996CD6-5D27-42C6-9F71-F830DBAD79B0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68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9" r:id="rId1"/>
    <p:sldLayoutId id="2147485070" r:id="rId2"/>
    <p:sldLayoutId id="2147485071" r:id="rId3"/>
    <p:sldLayoutId id="2147485072" r:id="rId4"/>
    <p:sldLayoutId id="2147485073" r:id="rId5"/>
    <p:sldLayoutId id="2147485074" r:id="rId6"/>
    <p:sldLayoutId id="2147485075" r:id="rId7"/>
    <p:sldLayoutId id="2147485076" r:id="rId8"/>
    <p:sldLayoutId id="2147485077" r:id="rId9"/>
    <p:sldLayoutId id="2147485078" r:id="rId10"/>
    <p:sldLayoutId id="21474850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4" name="Picture 8" descr="Propane_Van_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1440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675E32-C9F9-46EA-AD5B-7CAB821AF9D8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5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1" r:id="rId1"/>
    <p:sldLayoutId id="2147485082" r:id="rId2"/>
    <p:sldLayoutId id="2147485083" r:id="rId3"/>
    <p:sldLayoutId id="2147485084" r:id="rId4"/>
    <p:sldLayoutId id="2147485085" r:id="rId5"/>
    <p:sldLayoutId id="2147485086" r:id="rId6"/>
    <p:sldLayoutId id="2147485087" r:id="rId7"/>
    <p:sldLayoutId id="2147485088" r:id="rId8"/>
    <p:sldLayoutId id="2147485089" r:id="rId9"/>
    <p:sldLayoutId id="2147485090" r:id="rId10"/>
    <p:sldLayoutId id="21474850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8" name="Picture 8" descr="Propane_ShuttleBus_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1440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3AC391A-C5ED-44B7-BFFE-546EEB196605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63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3" r:id="rId1"/>
    <p:sldLayoutId id="2147485094" r:id="rId2"/>
    <p:sldLayoutId id="2147485095" r:id="rId3"/>
    <p:sldLayoutId id="2147485096" r:id="rId4"/>
    <p:sldLayoutId id="2147485097" r:id="rId5"/>
    <p:sldLayoutId id="2147485098" r:id="rId6"/>
    <p:sldLayoutId id="2147485099" r:id="rId7"/>
    <p:sldLayoutId id="2147485100" r:id="rId8"/>
    <p:sldLayoutId id="2147485101" r:id="rId9"/>
    <p:sldLayoutId id="2147485102" r:id="rId10"/>
    <p:sldLayoutId id="214748510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00" name="Picture 8" descr="Sk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08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1440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4BDEF2-EF94-4063-9EF4-5464A14DA4E7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460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5" r:id="rId1"/>
    <p:sldLayoutId id="2147485106" r:id="rId2"/>
    <p:sldLayoutId id="2147485107" r:id="rId3"/>
    <p:sldLayoutId id="2147485108" r:id="rId4"/>
    <p:sldLayoutId id="2147485109" r:id="rId5"/>
    <p:sldLayoutId id="2147485110" r:id="rId6"/>
    <p:sldLayoutId id="2147485111" r:id="rId7"/>
    <p:sldLayoutId id="2147485112" r:id="rId8"/>
    <p:sldLayoutId id="2147485113" r:id="rId9"/>
    <p:sldLayoutId id="2147485114" r:id="rId10"/>
    <p:sldLayoutId id="214748511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111111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15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4" tIns="35714" rIns="35714" bIns="35714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>
                <a:sym typeface="Gill Sans Light" pitchFamily="-28" charset="0"/>
              </a:rPr>
              <a:t>Click to edit Master title</a:t>
            </a:r>
          </a:p>
        </p:txBody>
      </p:sp>
      <p:sp>
        <p:nvSpPr>
          <p:cNvPr id="146125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600200"/>
            <a:ext cx="8226425" cy="4949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4" tIns="35714" rIns="35714" bIns="3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1E261898-5143-4705-BBAA-0CA934778EB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4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7" r:id="rId1"/>
    <p:sldLayoutId id="2147485118" r:id="rId2"/>
    <p:sldLayoutId id="2147485119" r:id="rId3"/>
    <p:sldLayoutId id="2147485120" r:id="rId4"/>
    <p:sldLayoutId id="2147485121" r:id="rId5"/>
    <p:sldLayoutId id="2147485122" r:id="rId6"/>
    <p:sldLayoutId id="2147485123" r:id="rId7"/>
    <p:sldLayoutId id="2147485124" r:id="rId8"/>
    <p:sldLayoutId id="2147485125" r:id="rId9"/>
    <p:sldLayoutId id="2147485126" r:id="rId10"/>
    <p:sldLayoutId id="2147485127" r:id="rId11"/>
    <p:sldLayoutId id="2147485128" r:id="rId12"/>
    <p:sldLayoutId id="2147485129" r:id="rId13"/>
    <p:sldLayoutId id="2147485130" r:id="rId14"/>
    <p:sldLayoutId id="2147485131" r:id="rId15"/>
    <p:sldLayoutId id="2147485132" r:id="rId16"/>
    <p:sldLayoutId id="2147485133" r:id="rId17"/>
    <p:sldLayoutId id="2147485134" r:id="rId18"/>
    <p:sldLayoutId id="2147485135" r:id="rId19"/>
  </p:sldLayoutIdLst>
  <p:transition>
    <p:fade/>
  </p:transition>
  <p:txStyles>
    <p:titleStyle>
      <a:lvl1pPr algn="l" rtl="0" eaLnBrk="0" fontAlgn="base" hangingPunct="0">
        <a:spcBef>
          <a:spcPts val="138"/>
        </a:spcBef>
        <a:spcAft>
          <a:spcPct val="0"/>
        </a:spcAft>
        <a:defRPr sz="3000" cap="all" spc="100">
          <a:solidFill>
            <a:srgbClr val="000000"/>
          </a:solidFill>
          <a:latin typeface="Arial" pitchFamily="34" charset="0"/>
          <a:ea typeface="ＭＳ Ｐゴシック" pitchFamily="-28" charset="-128"/>
          <a:cs typeface="Arial" pitchFamily="34" charset="0"/>
          <a:sym typeface="Gill Sans Light"/>
        </a:defRPr>
      </a:lvl1pPr>
      <a:lvl2pPr algn="l" rtl="0" eaLnBrk="0" fontAlgn="base" hangingPunct="0">
        <a:spcBef>
          <a:spcPts val="138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pitchFamily="-28" charset="-128"/>
          <a:cs typeface="Arial" charset="0"/>
          <a:sym typeface="Gill Sans Light"/>
        </a:defRPr>
      </a:lvl2pPr>
      <a:lvl3pPr algn="l" rtl="0" eaLnBrk="0" fontAlgn="base" hangingPunct="0">
        <a:spcBef>
          <a:spcPts val="138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pitchFamily="-28" charset="-128"/>
          <a:cs typeface="Arial" charset="0"/>
          <a:sym typeface="Gill Sans Light"/>
        </a:defRPr>
      </a:lvl3pPr>
      <a:lvl4pPr algn="l" rtl="0" eaLnBrk="0" fontAlgn="base" hangingPunct="0">
        <a:spcBef>
          <a:spcPts val="138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pitchFamily="-28" charset="-128"/>
          <a:cs typeface="Arial" charset="0"/>
          <a:sym typeface="Gill Sans Light"/>
        </a:defRPr>
      </a:lvl4pPr>
      <a:lvl5pPr algn="l" rtl="0" eaLnBrk="0" fontAlgn="base" hangingPunct="0">
        <a:spcBef>
          <a:spcPts val="138"/>
        </a:spcBef>
        <a:spcAft>
          <a:spcPct val="0"/>
        </a:spcAft>
        <a:defRPr sz="3000">
          <a:solidFill>
            <a:srgbClr val="000000"/>
          </a:solidFill>
          <a:latin typeface="Arial" charset="0"/>
          <a:ea typeface="ＭＳ Ｐゴシック" pitchFamily="-28" charset="-128"/>
          <a:cs typeface="Arial" charset="0"/>
          <a:sym typeface="Gill Sans Light"/>
        </a:defRPr>
      </a:lvl5pPr>
      <a:lvl6pPr marL="321425" algn="l" rtl="0" eaLnBrk="1" fontAlgn="base" hangingPunct="1">
        <a:spcBef>
          <a:spcPts val="141"/>
        </a:spcBef>
        <a:spcAft>
          <a:spcPct val="0"/>
        </a:spcAft>
        <a:defRPr sz="4500">
          <a:solidFill>
            <a:srgbClr val="FFFFFF"/>
          </a:solidFill>
          <a:latin typeface="Gill Sans Light" pitchFamily="14" charset="0"/>
          <a:ea typeface="ヒラギノ角ゴ Pro W3" pitchFamily="14" charset="-128"/>
          <a:cs typeface="ヒラギノ角ゴ Pro W3" pitchFamily="14" charset="-128"/>
          <a:sym typeface="Gill Sans Light" pitchFamily="14" charset="0"/>
        </a:defRPr>
      </a:lvl6pPr>
      <a:lvl7pPr marL="642851" algn="l" rtl="0" eaLnBrk="1" fontAlgn="base" hangingPunct="1">
        <a:spcBef>
          <a:spcPts val="141"/>
        </a:spcBef>
        <a:spcAft>
          <a:spcPct val="0"/>
        </a:spcAft>
        <a:defRPr sz="4500">
          <a:solidFill>
            <a:srgbClr val="FFFFFF"/>
          </a:solidFill>
          <a:latin typeface="Gill Sans Light" pitchFamily="14" charset="0"/>
          <a:ea typeface="ヒラギノ角ゴ Pro W3" pitchFamily="14" charset="-128"/>
          <a:cs typeface="ヒラギノ角ゴ Pro W3" pitchFamily="14" charset="-128"/>
          <a:sym typeface="Gill Sans Light" pitchFamily="14" charset="0"/>
        </a:defRPr>
      </a:lvl7pPr>
      <a:lvl8pPr marL="964276" algn="l" rtl="0" eaLnBrk="1" fontAlgn="base" hangingPunct="1">
        <a:spcBef>
          <a:spcPts val="141"/>
        </a:spcBef>
        <a:spcAft>
          <a:spcPct val="0"/>
        </a:spcAft>
        <a:defRPr sz="4500">
          <a:solidFill>
            <a:srgbClr val="FFFFFF"/>
          </a:solidFill>
          <a:latin typeface="Gill Sans Light" pitchFamily="14" charset="0"/>
          <a:ea typeface="ヒラギノ角ゴ Pro W3" pitchFamily="14" charset="-128"/>
          <a:cs typeface="ヒラギノ角ゴ Pro W3" pitchFamily="14" charset="-128"/>
          <a:sym typeface="Gill Sans Light" pitchFamily="14" charset="0"/>
        </a:defRPr>
      </a:lvl8pPr>
      <a:lvl9pPr marL="1285701" algn="l" rtl="0" eaLnBrk="1" fontAlgn="base" hangingPunct="1">
        <a:spcBef>
          <a:spcPts val="141"/>
        </a:spcBef>
        <a:spcAft>
          <a:spcPct val="0"/>
        </a:spcAft>
        <a:defRPr sz="4500">
          <a:solidFill>
            <a:srgbClr val="FFFFFF"/>
          </a:solidFill>
          <a:latin typeface="Gill Sans Light" pitchFamily="14" charset="0"/>
          <a:ea typeface="ヒラギノ角ゴ Pro W3" pitchFamily="14" charset="-128"/>
          <a:cs typeface="ヒラギノ角ゴ Pro W3" pitchFamily="14" charset="-128"/>
          <a:sym typeface="Gill Sans Light" pitchFamily="14" charset="0"/>
        </a:defRPr>
      </a:lvl9pPr>
    </p:titleStyle>
    <p:bodyStyle>
      <a:lvl1pPr marL="246063" indent="-246063" algn="l" rtl="0" eaLnBrk="0" fontAlgn="base" hangingPunct="0">
        <a:spcBef>
          <a:spcPts val="988"/>
        </a:spcBef>
        <a:spcAft>
          <a:spcPct val="0"/>
        </a:spcAft>
        <a:buClr>
          <a:schemeClr val="tx2"/>
        </a:buClr>
        <a:buSzPct val="93000"/>
        <a:buFont typeface="Lucida Grande"/>
        <a:buChar char="‣"/>
        <a:defRPr sz="2400">
          <a:solidFill>
            <a:srgbClr val="000000"/>
          </a:solidFill>
          <a:latin typeface="Arial MT"/>
          <a:ea typeface="ＭＳ Ｐゴシック" pitchFamily="-28" charset="-128"/>
          <a:cs typeface="Arial MT"/>
          <a:sym typeface="Gill Sans"/>
        </a:defRPr>
      </a:lvl1pPr>
      <a:lvl2pPr marL="492125" indent="-247650" algn="l" rtl="0" eaLnBrk="0" fontAlgn="base" hangingPunct="0">
        <a:spcBef>
          <a:spcPts val="988"/>
        </a:spcBef>
        <a:spcAft>
          <a:spcPct val="0"/>
        </a:spcAft>
        <a:buClr>
          <a:srgbClr val="4EA5D8"/>
        </a:buClr>
        <a:buSzPct val="93000"/>
        <a:buFont typeface="Lucida Grande"/>
        <a:buChar char="»"/>
        <a:defRPr sz="2200">
          <a:solidFill>
            <a:srgbClr val="000000"/>
          </a:solidFill>
          <a:latin typeface="Arial MT"/>
          <a:ea typeface="ＭＳ Ｐゴシック" pitchFamily="-28" charset="-128"/>
          <a:cs typeface="Arial MT"/>
          <a:sym typeface="Gill Sans"/>
        </a:defRPr>
      </a:lvl2pPr>
      <a:lvl3pPr marL="769938" indent="-246063" algn="l" rtl="0" eaLnBrk="0" fontAlgn="base" hangingPunct="0">
        <a:spcBef>
          <a:spcPts val="988"/>
        </a:spcBef>
        <a:spcAft>
          <a:spcPct val="0"/>
        </a:spcAft>
        <a:buClr>
          <a:srgbClr val="4EA5D8"/>
        </a:buClr>
        <a:buSzPct val="93000"/>
        <a:buFont typeface="Lucida Grande"/>
        <a:buChar char="›"/>
        <a:defRPr sz="2000">
          <a:solidFill>
            <a:srgbClr val="000000"/>
          </a:solidFill>
          <a:latin typeface="Arial MT"/>
          <a:ea typeface="ＭＳ Ｐゴシック" pitchFamily="-28" charset="-128"/>
          <a:cs typeface="Arial MT"/>
          <a:sym typeface="Gill Sans"/>
        </a:defRPr>
      </a:lvl3pPr>
      <a:lvl4pPr marL="1143000" indent="-342900" algn="l" rtl="0" eaLnBrk="0" fontAlgn="base" hangingPunct="0">
        <a:spcBef>
          <a:spcPts val="988"/>
        </a:spcBef>
        <a:spcAft>
          <a:spcPct val="0"/>
        </a:spcAft>
        <a:buClr>
          <a:schemeClr val="tx1"/>
        </a:buClr>
        <a:buSzPct val="93000"/>
        <a:buFont typeface="Arial" charset="0"/>
        <a:buChar char="•"/>
        <a:defRPr>
          <a:solidFill>
            <a:srgbClr val="000000"/>
          </a:solidFill>
          <a:latin typeface="Arial MT"/>
          <a:ea typeface="ＭＳ Ｐゴシック" pitchFamily="-28" charset="-128"/>
          <a:cs typeface="Arial MT"/>
          <a:sym typeface="Gill Sans"/>
        </a:defRPr>
      </a:lvl4pPr>
      <a:lvl5pPr marL="1336675" indent="-247650" algn="l" rtl="0" eaLnBrk="0" fontAlgn="base" hangingPunct="0">
        <a:spcBef>
          <a:spcPts val="988"/>
        </a:spcBef>
        <a:spcAft>
          <a:spcPct val="0"/>
        </a:spcAft>
        <a:buClr>
          <a:schemeClr val="tx1"/>
        </a:buClr>
        <a:buSzPct val="93000"/>
        <a:buFont typeface="Lucida Grande"/>
        <a:buChar char="­"/>
        <a:defRPr sz="1600">
          <a:solidFill>
            <a:srgbClr val="000000"/>
          </a:solidFill>
          <a:latin typeface="Arial MT"/>
          <a:ea typeface="ＭＳ Ｐゴシック" pitchFamily="-28" charset="-128"/>
          <a:cs typeface="Arial MT"/>
          <a:sym typeface="Gill Sans"/>
        </a:defRPr>
      </a:lvl5pPr>
      <a:lvl6pPr marL="1659581" indent="-248882" algn="l" rtl="0" eaLnBrk="1" fontAlgn="base" hangingPunct="1">
        <a:spcBef>
          <a:spcPts val="984"/>
        </a:spcBef>
        <a:spcAft>
          <a:spcPct val="0"/>
        </a:spcAft>
        <a:buSzPct val="93000"/>
        <a:buChar char="•"/>
        <a:defRPr sz="1700">
          <a:solidFill>
            <a:schemeClr val="tx1"/>
          </a:solidFill>
          <a:latin typeface="+mn-lt"/>
          <a:ea typeface="+mn-ea"/>
          <a:cs typeface="+mn-cs"/>
          <a:sym typeface="Gill Sans" pitchFamily="14" charset="0"/>
        </a:defRPr>
      </a:lvl6pPr>
      <a:lvl7pPr marL="1981007" indent="-248882" algn="l" rtl="0" eaLnBrk="1" fontAlgn="base" hangingPunct="1">
        <a:spcBef>
          <a:spcPts val="984"/>
        </a:spcBef>
        <a:spcAft>
          <a:spcPct val="0"/>
        </a:spcAft>
        <a:buSzPct val="93000"/>
        <a:buChar char="•"/>
        <a:defRPr sz="1700">
          <a:solidFill>
            <a:schemeClr val="tx1"/>
          </a:solidFill>
          <a:latin typeface="+mn-lt"/>
          <a:ea typeface="+mn-ea"/>
          <a:cs typeface="+mn-cs"/>
          <a:sym typeface="Gill Sans" pitchFamily="14" charset="0"/>
        </a:defRPr>
      </a:lvl7pPr>
      <a:lvl8pPr marL="2302432" indent="-248882" algn="l" rtl="0" eaLnBrk="1" fontAlgn="base" hangingPunct="1">
        <a:spcBef>
          <a:spcPts val="984"/>
        </a:spcBef>
        <a:spcAft>
          <a:spcPct val="0"/>
        </a:spcAft>
        <a:buSzPct val="93000"/>
        <a:buChar char="•"/>
        <a:defRPr sz="1700">
          <a:solidFill>
            <a:schemeClr val="tx1"/>
          </a:solidFill>
          <a:latin typeface="+mn-lt"/>
          <a:ea typeface="+mn-ea"/>
          <a:cs typeface="+mn-cs"/>
          <a:sym typeface="Gill Sans" pitchFamily="14" charset="0"/>
        </a:defRPr>
      </a:lvl8pPr>
      <a:lvl9pPr marL="2623857" indent="-248882" algn="l" rtl="0" eaLnBrk="1" fontAlgn="base" hangingPunct="1">
        <a:spcBef>
          <a:spcPts val="984"/>
        </a:spcBef>
        <a:spcAft>
          <a:spcPct val="0"/>
        </a:spcAft>
        <a:buSzPct val="93000"/>
        <a:buChar char="•"/>
        <a:defRPr sz="1700">
          <a:solidFill>
            <a:schemeClr val="tx1"/>
          </a:solidFill>
          <a:latin typeface="+mn-lt"/>
          <a:ea typeface="+mn-ea"/>
          <a:cs typeface="+mn-cs"/>
          <a:sym typeface="Gill Sans" pitchFamily="14" charset="0"/>
        </a:defRPr>
      </a:lvl9pPr>
    </p:bodyStyle>
    <p:otherStyle>
      <a:defPPr>
        <a:defRPr lang="en-US"/>
      </a:defPPr>
      <a:lvl1pPr marL="0" algn="l" defTabSz="3214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25" algn="l" defTabSz="3214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51" algn="l" defTabSz="3214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76" algn="l" defTabSz="3214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01" algn="l" defTabSz="3214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126" algn="l" defTabSz="3214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551" algn="l" defTabSz="3214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976" algn="l" defTabSz="3214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401" algn="l" defTabSz="3214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llinsbus.com/pdf_files/grand_bantam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pn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3.jpe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wmf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7.png"/><Relationship Id="rId11" Type="http://schemas.openxmlformats.org/officeDocument/2006/relationships/image" Target="../media/image92.jpe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ag.com/index2.html" TargetMode="External"/><Relationship Id="rId13" Type="http://schemas.openxmlformats.org/officeDocument/2006/relationships/image" Target="../media/image30.png"/><Relationship Id="rId18" Type="http://schemas.openxmlformats.org/officeDocument/2006/relationships/image" Target="../media/image33.png"/><Relationship Id="rId3" Type="http://schemas.openxmlformats.org/officeDocument/2006/relationships/image" Target="../media/image22.jpeg"/><Relationship Id="rId21" Type="http://schemas.openxmlformats.org/officeDocument/2006/relationships/image" Target="../media/image35.jpeg"/><Relationship Id="rId7" Type="http://schemas.openxmlformats.org/officeDocument/2006/relationships/image" Target="../media/image25.jpeg"/><Relationship Id="rId12" Type="http://schemas.openxmlformats.org/officeDocument/2006/relationships/image" Target="../media/image29.jpeg"/><Relationship Id="rId17" Type="http://schemas.openxmlformats.org/officeDocument/2006/relationships/hyperlink" Target="http://www.husqvarna.com/us/" TargetMode="External"/><Relationship Id="rId2" Type="http://schemas.openxmlformats.org/officeDocument/2006/relationships/hyperlink" Target="http://www.exmark.com/default.htm" TargetMode="External"/><Relationship Id="rId16" Type="http://schemas.openxmlformats.org/officeDocument/2006/relationships/image" Target="../media/image32.jpeg"/><Relationship Id="rId20" Type="http://schemas.openxmlformats.org/officeDocument/2006/relationships/hyperlink" Target="http://www.kawpowr.com/index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8.jpeg"/><Relationship Id="rId5" Type="http://schemas.openxmlformats.org/officeDocument/2006/relationships/hyperlink" Target="http://www.zippermowers.com/products.html" TargetMode="External"/><Relationship Id="rId15" Type="http://schemas.openxmlformats.org/officeDocument/2006/relationships/image" Target="../media/image31.png"/><Relationship Id="rId10" Type="http://schemas.openxmlformats.org/officeDocument/2006/relationships/image" Target="../media/image27.jpeg"/><Relationship Id="rId19" Type="http://schemas.openxmlformats.org/officeDocument/2006/relationships/image" Target="../media/image34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openxmlformats.org/officeDocument/2006/relationships/hyperlink" Target="http://www.parkersweeper.com/parker-lawn-care-products.php?sort_by=25" TargetMode="External"/><Relationship Id="rId22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1266825"/>
            <a:ext cx="4116387" cy="21621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cap="none" dirty="0" smtClean="0">
                <a:ea typeface="ＭＳ Ｐゴシック" pitchFamily="34" charset="-128"/>
                <a:sym typeface="Gill Sans Light" pitchFamily="-28" charset="0"/>
              </a:rPr>
              <a:t>Propane Education</a:t>
            </a:r>
            <a:br>
              <a:rPr lang="en-US" sz="3600" cap="none" dirty="0" smtClean="0">
                <a:ea typeface="ＭＳ Ｐゴシック" pitchFamily="34" charset="-128"/>
                <a:sym typeface="Gill Sans Light" pitchFamily="-28" charset="0"/>
              </a:rPr>
            </a:br>
            <a:r>
              <a:rPr lang="en-US" sz="3600" cap="none" dirty="0" smtClean="0">
                <a:ea typeface="ＭＳ Ｐゴシック" pitchFamily="34" charset="-128"/>
                <a:sym typeface="Gill Sans Light" pitchFamily="-28" charset="0"/>
              </a:rPr>
              <a:t>&amp;</a:t>
            </a:r>
            <a:br>
              <a:rPr lang="en-US" sz="3600" cap="none" dirty="0" smtClean="0">
                <a:ea typeface="ＭＳ Ｐゴシック" pitchFamily="34" charset="-128"/>
                <a:sym typeface="Gill Sans Light" pitchFamily="-28" charset="0"/>
              </a:rPr>
            </a:br>
            <a:r>
              <a:rPr lang="en-US" sz="3600" cap="none" dirty="0" smtClean="0">
                <a:ea typeface="ＭＳ Ｐゴシック" pitchFamily="34" charset="-128"/>
                <a:sym typeface="Gill Sans Light" pitchFamily="-28" charset="0"/>
              </a:rPr>
              <a:t>Research Council</a:t>
            </a:r>
            <a:br>
              <a:rPr lang="en-US" sz="3600" cap="none" dirty="0" smtClean="0">
                <a:ea typeface="ＭＳ Ｐゴシック" pitchFamily="34" charset="-128"/>
                <a:sym typeface="Gill Sans Light" pitchFamily="-28" charset="0"/>
              </a:rPr>
            </a:br>
            <a:r>
              <a:rPr lang="en-US" cap="none" dirty="0" smtClean="0">
                <a:ea typeface="ＭＳ Ｐゴシック" pitchFamily="34" charset="-128"/>
                <a:sym typeface="Gill Sans Light" pitchFamily="-28" charset="0"/>
              </a:rPr>
              <a:t/>
            </a:r>
            <a:br>
              <a:rPr lang="en-US" cap="none" dirty="0" smtClean="0">
                <a:ea typeface="ＭＳ Ｐゴシック" pitchFamily="34" charset="-128"/>
                <a:sym typeface="Gill Sans Light" pitchFamily="-28" charset="0"/>
              </a:rPr>
            </a:br>
            <a:endParaRPr lang="en-US" cap="none" dirty="0" smtClean="0">
              <a:ea typeface="ＭＳ Ｐゴシック" pitchFamily="34" charset="-128"/>
              <a:sym typeface="Gill Sans Light" pitchFamily="-28" charset="0"/>
            </a:endParaRPr>
          </a:p>
        </p:txBody>
      </p:sp>
      <p:sp>
        <p:nvSpPr>
          <p:cNvPr id="23555" name="Vertical Text Placeholder 3"/>
          <p:cNvSpPr>
            <a:spLocks noGrp="1"/>
          </p:cNvSpPr>
          <p:nvPr>
            <p:ph type="body" orient="vert" idx="10"/>
          </p:nvPr>
        </p:nvSpPr>
        <p:spPr>
          <a:xfrm>
            <a:off x="4648200" y="3692525"/>
            <a:ext cx="4419600" cy="2825750"/>
          </a:xfrm>
        </p:spPr>
        <p:txBody>
          <a:bodyPr/>
          <a:lstStyle/>
          <a:p>
            <a:pPr algn="ctr" eaLnBrk="1" hangingPunct="1"/>
            <a:endParaRPr lang="en-US" cap="none" smtClean="0">
              <a:ea typeface="ＭＳ Ｐゴシック" pitchFamily="34" charset="-128"/>
            </a:endParaRPr>
          </a:p>
          <a:p>
            <a:pPr algn="ctr" eaLnBrk="1" hangingPunct="1"/>
            <a:r>
              <a:rPr lang="en-US" cap="none" smtClean="0">
                <a:ea typeface="ＭＳ Ｐゴシック" pitchFamily="34" charset="-128"/>
              </a:rPr>
              <a:t>Greg Zilberfarb </a:t>
            </a:r>
          </a:p>
          <a:p>
            <a:pPr algn="ctr" eaLnBrk="1" hangingPunct="1"/>
            <a:r>
              <a:rPr lang="en-US" cap="none" smtClean="0">
                <a:ea typeface="ＭＳ Ｐゴシック" pitchFamily="34" charset="-128"/>
              </a:rPr>
              <a:t>Consultant</a:t>
            </a:r>
          </a:p>
          <a:p>
            <a:pPr algn="ctr" eaLnBrk="1" hangingPunct="1"/>
            <a:r>
              <a:rPr lang="en-US" sz="1800" cap="none" smtClean="0">
                <a:ea typeface="ＭＳ Ｐゴシック" pitchFamily="34" charset="-128"/>
              </a:rPr>
              <a:t>Propane Education &amp; Research Council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Gill Sans Light" pitchFamily="-28" charset="0"/>
              </a:rPr>
              <a:t>Propane mower advantages</a:t>
            </a:r>
            <a:endParaRPr lang="en-US" dirty="0">
              <a:sym typeface="Gill Sans Light" pitchFamily="-2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3810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5714" tIns="35714" rIns="35714" bIns="35714">
            <a:normAutofit/>
          </a:bodyPr>
          <a:lstStyle/>
          <a:p>
            <a:pPr marL="246063" indent="-246063">
              <a:spcBef>
                <a:spcPts val="988"/>
              </a:spcBef>
              <a:buClr>
                <a:schemeClr val="tx2"/>
              </a:buClr>
              <a:buSzPct val="93000"/>
              <a:buFont typeface="Lucida Grande" pitchFamily="-28" charset="0"/>
              <a:buChar char="‣"/>
              <a:defRPr/>
            </a:pPr>
            <a:r>
              <a:rPr lang="en-US" sz="2400" kern="0" dirty="0">
                <a:solidFill>
                  <a:srgbClr val="000000"/>
                </a:solidFill>
                <a:latin typeface="+mn-lt"/>
                <a:ea typeface="ＭＳ Ｐゴシック" pitchFamily="-28" charset="-128"/>
                <a:cs typeface="Arial MT"/>
                <a:sym typeface="Gill Sans" pitchFamily="-28" charset="0"/>
              </a:rPr>
              <a:t>Briggs &amp; Stratton </a:t>
            </a:r>
            <a:br>
              <a:rPr lang="en-US" sz="2400" kern="0" dirty="0">
                <a:solidFill>
                  <a:srgbClr val="000000"/>
                </a:solidFill>
                <a:latin typeface="+mn-lt"/>
                <a:ea typeface="ＭＳ Ｐゴシック" pitchFamily="-28" charset="-128"/>
                <a:cs typeface="Arial MT"/>
                <a:sym typeface="Gill Sans" pitchFamily="-28" charset="0"/>
              </a:rPr>
            </a:br>
            <a:r>
              <a:rPr lang="en-US" sz="2400" kern="0" dirty="0">
                <a:solidFill>
                  <a:srgbClr val="000000"/>
                </a:solidFill>
                <a:latin typeface="+mn-lt"/>
                <a:ea typeface="ＭＳ Ｐゴシック" pitchFamily="-28" charset="-128"/>
                <a:cs typeface="Arial MT"/>
                <a:sym typeface="Gill Sans" pitchFamily="-28" charset="0"/>
              </a:rPr>
              <a:t>BIG BLOCK™ </a:t>
            </a:r>
            <a:br>
              <a:rPr lang="en-US" sz="2400" kern="0" dirty="0">
                <a:solidFill>
                  <a:srgbClr val="000000"/>
                </a:solidFill>
                <a:latin typeface="+mn-lt"/>
                <a:ea typeface="ＭＳ Ｐゴシック" pitchFamily="-28" charset="-128"/>
                <a:cs typeface="Arial MT"/>
                <a:sym typeface="Gill Sans" pitchFamily="-28" charset="0"/>
              </a:rPr>
            </a:br>
            <a:r>
              <a:rPr lang="en-US" sz="2400" kern="0" dirty="0">
                <a:solidFill>
                  <a:srgbClr val="000000"/>
                </a:solidFill>
                <a:latin typeface="+mn-lt"/>
                <a:ea typeface="ＭＳ Ｐゴシック" pitchFamily="-28" charset="-128"/>
                <a:cs typeface="Arial MT"/>
                <a:sym typeface="Gill Sans" pitchFamily="-28" charset="0"/>
              </a:rPr>
              <a:t>32 HP Propane engine </a:t>
            </a:r>
            <a:br>
              <a:rPr lang="en-US" sz="2400" kern="0" dirty="0">
                <a:solidFill>
                  <a:srgbClr val="000000"/>
                </a:solidFill>
                <a:latin typeface="+mn-lt"/>
                <a:ea typeface="ＭＳ Ｐゴシック" pitchFamily="-28" charset="-128"/>
                <a:cs typeface="Arial MT"/>
                <a:sym typeface="Gill Sans" pitchFamily="-28" charset="0"/>
              </a:rPr>
            </a:br>
            <a:r>
              <a:rPr lang="en-US" sz="2400" kern="0" dirty="0">
                <a:solidFill>
                  <a:srgbClr val="000000"/>
                </a:solidFill>
                <a:latin typeface="+mn-lt"/>
                <a:ea typeface="ＭＳ Ｐゴシック" pitchFamily="-28" charset="-128"/>
                <a:cs typeface="Arial MT"/>
                <a:sym typeface="Gill Sans" pitchFamily="-28" charset="0"/>
              </a:rPr>
              <a:t>delivers a minimum </a:t>
            </a:r>
            <a:br>
              <a:rPr lang="en-US" sz="2400" kern="0" dirty="0">
                <a:solidFill>
                  <a:srgbClr val="000000"/>
                </a:solidFill>
                <a:latin typeface="+mn-lt"/>
                <a:ea typeface="ＭＳ Ｐゴシック" pitchFamily="-28" charset="-128"/>
                <a:cs typeface="Arial MT"/>
                <a:sym typeface="Gill Sans" pitchFamily="-28" charset="0"/>
              </a:rPr>
            </a:br>
            <a:r>
              <a:rPr lang="en-US" sz="2400" kern="0" dirty="0">
                <a:solidFill>
                  <a:srgbClr val="000000"/>
                </a:solidFill>
                <a:latin typeface="+mn-lt"/>
                <a:ea typeface="ＭＳ Ｐゴシック" pitchFamily="-28" charset="-128"/>
                <a:cs typeface="Arial MT"/>
                <a:sym typeface="Gill Sans" pitchFamily="-28" charset="0"/>
              </a:rPr>
              <a:t>of 30% lower </a:t>
            </a:r>
            <a:br>
              <a:rPr lang="en-US" sz="2400" kern="0" dirty="0">
                <a:solidFill>
                  <a:srgbClr val="000000"/>
                </a:solidFill>
                <a:latin typeface="+mn-lt"/>
                <a:ea typeface="ＭＳ Ｐゴシック" pitchFamily="-28" charset="-128"/>
                <a:cs typeface="Arial MT"/>
                <a:sym typeface="Gill Sans" pitchFamily="-28" charset="0"/>
              </a:rPr>
            </a:br>
            <a:r>
              <a:rPr lang="en-US" sz="2400" kern="0" dirty="0">
                <a:solidFill>
                  <a:srgbClr val="000000"/>
                </a:solidFill>
                <a:latin typeface="+mn-lt"/>
                <a:ea typeface="ＭＳ Ｐゴシック" pitchFamily="-28" charset="-128"/>
                <a:cs typeface="Arial MT"/>
                <a:sym typeface="Gill Sans" pitchFamily="-28" charset="0"/>
              </a:rPr>
              <a:t>harmful emissions.</a:t>
            </a:r>
          </a:p>
          <a:p>
            <a:pPr marL="246063" indent="-246063">
              <a:spcBef>
                <a:spcPts val="988"/>
              </a:spcBef>
              <a:buClr>
                <a:schemeClr val="tx2"/>
              </a:buClr>
              <a:buSzPct val="93000"/>
              <a:buFont typeface="Lucida Grande" pitchFamily="-28" charset="0"/>
              <a:buChar char="‣"/>
              <a:defRPr/>
            </a:pPr>
            <a:r>
              <a:rPr lang="en-US" sz="2400" kern="0" dirty="0">
                <a:solidFill>
                  <a:srgbClr val="000000"/>
                </a:solidFill>
                <a:latin typeface="+mn-lt"/>
                <a:ea typeface="ＭＳ Ｐゴシック" pitchFamily="-28" charset="-128"/>
                <a:cs typeface="Arial MT"/>
                <a:sym typeface="Gill Sans" pitchFamily="-28" charset="0"/>
              </a:rPr>
              <a:t>Not a converted gas engine. </a:t>
            </a:r>
          </a:p>
          <a:p>
            <a:pPr marL="246063" indent="-246063">
              <a:spcBef>
                <a:spcPts val="988"/>
              </a:spcBef>
              <a:buClr>
                <a:schemeClr val="tx2"/>
              </a:buClr>
              <a:buSzPct val="93000"/>
              <a:buFont typeface="Lucida Grande" pitchFamily="-28" charset="0"/>
              <a:buChar char="‣"/>
              <a:defRPr/>
            </a:pPr>
            <a:r>
              <a:rPr lang="en-US" sz="2400" kern="0" dirty="0">
                <a:solidFill>
                  <a:srgbClr val="000000"/>
                </a:solidFill>
                <a:latin typeface="+mn-lt"/>
                <a:ea typeface="ＭＳ Ｐゴシック" pitchFamily="-28" charset="-128"/>
                <a:cs typeface="Arial MT"/>
                <a:sym typeface="Gill Sans" pitchFamily="-28" charset="0"/>
              </a:rPr>
              <a:t>Engine has been EPA </a:t>
            </a:r>
            <a:br>
              <a:rPr lang="en-US" sz="2400" kern="0" dirty="0">
                <a:solidFill>
                  <a:srgbClr val="000000"/>
                </a:solidFill>
                <a:latin typeface="+mn-lt"/>
                <a:ea typeface="ＭＳ Ｐゴシック" pitchFamily="-28" charset="-128"/>
                <a:cs typeface="Arial MT"/>
                <a:sym typeface="Gill Sans" pitchFamily="-28" charset="0"/>
              </a:rPr>
            </a:br>
            <a:r>
              <a:rPr lang="en-US" sz="2400" kern="0" dirty="0">
                <a:solidFill>
                  <a:srgbClr val="000000"/>
                </a:solidFill>
                <a:latin typeface="+mn-lt"/>
                <a:ea typeface="ＭＳ Ｐゴシック" pitchFamily="-28" charset="-128"/>
                <a:cs typeface="Arial MT"/>
                <a:sym typeface="Gill Sans" pitchFamily="-28" charset="0"/>
              </a:rPr>
              <a:t>and CARB certified.</a:t>
            </a:r>
          </a:p>
          <a:p>
            <a:pPr marL="246063" indent="-246063">
              <a:lnSpc>
                <a:spcPct val="80000"/>
              </a:lnSpc>
              <a:spcBef>
                <a:spcPts val="988"/>
              </a:spcBef>
              <a:buClr>
                <a:schemeClr val="tx2"/>
              </a:buClr>
              <a:buSzPct val="93000"/>
              <a:buFont typeface="Lucida Grande" pitchFamily="-28" charset="0"/>
              <a:buChar char="‣"/>
              <a:defRPr/>
            </a:pPr>
            <a:endParaRPr lang="en-US" sz="2400" kern="0" dirty="0">
              <a:solidFill>
                <a:srgbClr val="000000"/>
              </a:solidFill>
              <a:latin typeface="+mn-lt"/>
              <a:ea typeface="ＭＳ Ｐゴシック" pitchFamily="-28" charset="-128"/>
              <a:cs typeface="Arial MT"/>
              <a:sym typeface="Gill Sans" pitchFamily="-28" charset="0"/>
            </a:endParaRPr>
          </a:p>
        </p:txBody>
      </p:sp>
      <p:pic>
        <p:nvPicPr>
          <p:cNvPr id="44037" name="Picture 4" descr="prop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376" y="2743200"/>
            <a:ext cx="38862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6600" y="1371600"/>
            <a:ext cx="1924632" cy="257016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cap="none" smtClean="0">
                <a:ea typeface="ＭＳ Ｐゴシック" pitchFamily="34" charset="-128"/>
                <a:sym typeface="Gill Sans Light" pitchFamily="-28" charset="0"/>
              </a:rPr>
              <a:t>PROPANE SCHOOL BUSES</a:t>
            </a:r>
          </a:p>
        </p:txBody>
      </p:sp>
      <p:pic>
        <p:nvPicPr>
          <p:cNvPr id="46083" name="Picture 7" descr="grand_banta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95800"/>
            <a:ext cx="35814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 descr="Propane Vision Gree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4191000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body" idx="4294967295"/>
          </p:nvPr>
        </p:nvSpPr>
        <p:spPr>
          <a:xfrm>
            <a:off x="457200" y="2895600"/>
            <a:ext cx="3962400" cy="4343400"/>
          </a:xfrm>
        </p:spPr>
        <p:txBody>
          <a:bodyPr lIns="91440" tIns="45720" rIns="91440" bIns="45720"/>
          <a:lstStyle/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6.0L V8 Gasoline engine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12,300 &amp; 14,200# GVW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139” or 159” Wheelbase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6 Speed automatic transmission w/od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145 Amp alternator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40.5 Gallon propane tank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Estimated fuel range 300 miles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Lucida Grande"/>
              <a:buNone/>
            </a:pPr>
            <a:r>
              <a:rPr lang="en-US" sz="1800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title" idx="4294967295"/>
          </p:nvPr>
        </p:nvSpPr>
        <p:spPr>
          <a:xfrm>
            <a:off x="609600" y="2133600"/>
            <a:ext cx="7696200" cy="911225"/>
          </a:xfrm>
        </p:spPr>
        <p:txBody>
          <a:bodyPr lIns="91440" tIns="45720" rIns="91440" bIns="45720" anchor="ctr"/>
          <a:lstStyle/>
          <a:p>
            <a:pPr eaLnBrk="1" hangingPunct="1">
              <a:defRPr/>
            </a:pPr>
            <a:r>
              <a:rPr lang="en-US" sz="2000" b="1" cap="none" smtClean="0">
                <a:solidFill>
                  <a:schemeClr val="tx1"/>
                </a:solidFill>
                <a:ea typeface="ＭＳ Ｐゴシック" pitchFamily="34" charset="-128"/>
              </a:rPr>
              <a:t>GM Cutaway Chassis</a:t>
            </a:r>
          </a:p>
        </p:txBody>
      </p:sp>
      <p:pic>
        <p:nvPicPr>
          <p:cNvPr id="49156" name="Picture 5" descr="GM Propane bus on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86200"/>
            <a:ext cx="4259263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4" descr="NEXBUS PROPANE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95600"/>
            <a:ext cx="4953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800"/>
            <a:ext cx="3143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3143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3143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3143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3143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05400"/>
            <a:ext cx="3143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400"/>
            <a:ext cx="3143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381000" y="685800"/>
            <a:ext cx="5921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000"/>
              <a:t>COLLINS BUS CORPORATION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BlueBird_10-07Cover_ST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1524000"/>
            <a:ext cx="2940050" cy="18510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25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915400" cy="609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1800" dirty="0">
                <a:sym typeface="Gill Sans Light" pitchFamily="-28" charset="0"/>
              </a:rPr>
              <a:t>Blue </a:t>
            </a:r>
            <a:r>
              <a:rPr lang="en-US" sz="1800" dirty="0" smtClean="0">
                <a:sym typeface="Gill Sans Light" pitchFamily="-28" charset="0"/>
              </a:rPr>
              <a:t>Bird Vision Type-C School Bus Propane-Powered</a:t>
            </a:r>
            <a:endParaRPr lang="en-US" sz="1800" baseline="30000" dirty="0">
              <a:sym typeface="Gill Sans Light" pitchFamily="-28" charset="0"/>
            </a:endParaRPr>
          </a:p>
        </p:txBody>
      </p:sp>
      <p:pic>
        <p:nvPicPr>
          <p:cNvPr id="54276" name="Picture 4" descr="BBCV_2008_003_rural_autumn_l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2354263" cy="18954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7" name="Picture 5" descr="Schoolbus_DSC6815_Retou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0"/>
            <a:ext cx="1752600" cy="18732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4" descr="BBCV_2008_001_residential_CAbus_l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0"/>
            <a:ext cx="5299075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ym typeface="Gill Sans Light" pitchFamily="-28" charset="0"/>
              </a:rPr>
              <a:t>Product Development Strategy</a:t>
            </a:r>
          </a:p>
        </p:txBody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696200" cy="4221163"/>
          </a:xfrm>
        </p:spPr>
        <p:txBody>
          <a:bodyPr/>
          <a:lstStyle/>
          <a:p>
            <a:pPr eaLnBrk="1" hangingPunct="1">
              <a:buFont typeface="Lucida Grande" pitchFamily="-28" charset="0"/>
              <a:buChar char="‣"/>
              <a:defRPr/>
            </a:pPr>
            <a:r>
              <a:rPr lang="en-US" sz="2800" dirty="0" smtClean="0">
                <a:sym typeface="Gill Sans" pitchFamily="-28" charset="0"/>
              </a:rPr>
              <a:t>Utilize </a:t>
            </a:r>
            <a:r>
              <a:rPr lang="en-US" sz="2800" dirty="0">
                <a:sym typeface="Gill Sans" pitchFamily="-28" charset="0"/>
              </a:rPr>
              <a:t>the highest volume </a:t>
            </a:r>
            <a:r>
              <a:rPr lang="en-US" sz="2800" dirty="0" smtClean="0">
                <a:sym typeface="Gill Sans" pitchFamily="-28" charset="0"/>
              </a:rPr>
              <a:t>Type-C school </a:t>
            </a:r>
            <a:r>
              <a:rPr lang="en-US" sz="2800" dirty="0">
                <a:sym typeface="Gill Sans" pitchFamily="-28" charset="0"/>
              </a:rPr>
              <a:t>bus and successfully have it operate on propane </a:t>
            </a:r>
            <a:r>
              <a:rPr lang="en-US" sz="2800" dirty="0" smtClean="0">
                <a:sym typeface="Gill Sans" pitchFamily="-28" charset="0"/>
              </a:rPr>
              <a:t>instead </a:t>
            </a:r>
            <a:r>
              <a:rPr lang="en-US" sz="2800" dirty="0">
                <a:sym typeface="Gill Sans" pitchFamily="-28" charset="0"/>
              </a:rPr>
              <a:t>of diesel</a:t>
            </a:r>
          </a:p>
          <a:p>
            <a:pPr eaLnBrk="1" hangingPunct="1">
              <a:buFont typeface="Lucida Grande" pitchFamily="-28" charset="0"/>
              <a:buChar char="‣"/>
              <a:defRPr/>
            </a:pPr>
            <a:r>
              <a:rPr lang="en-US" sz="2800" dirty="0">
                <a:sym typeface="Gill Sans" pitchFamily="-28" charset="0"/>
              </a:rPr>
              <a:t>Must remain designed and engineered to the same exacting standards and meet all Federal Motor Vehicle Safety Standards</a:t>
            </a:r>
          </a:p>
          <a:p>
            <a:pPr eaLnBrk="1" hangingPunct="1">
              <a:buFont typeface="Lucida Grande" pitchFamily="-28" charset="0"/>
              <a:buChar char="‣"/>
              <a:defRPr/>
            </a:pPr>
            <a:r>
              <a:rPr lang="en-US" sz="2800" dirty="0">
                <a:sym typeface="Gill Sans" pitchFamily="-28" charset="0"/>
              </a:rPr>
              <a:t>Become the lowest incremental cost alternative fuel powered </a:t>
            </a:r>
            <a:r>
              <a:rPr lang="en-US" sz="2800" dirty="0" smtClean="0">
                <a:sym typeface="Gill Sans" pitchFamily="-28" charset="0"/>
              </a:rPr>
              <a:t>large school </a:t>
            </a:r>
            <a:r>
              <a:rPr lang="en-US" sz="2800" dirty="0">
                <a:sym typeface="Gill Sans" pitchFamily="-28" charset="0"/>
              </a:rPr>
              <a:t>bus</a:t>
            </a:r>
          </a:p>
          <a:p>
            <a:pPr eaLnBrk="1" hangingPunct="1">
              <a:buFont typeface="Lucida Grande" pitchFamily="-28" charset="0"/>
              <a:buChar char="‣"/>
              <a:defRPr/>
            </a:pPr>
            <a:endParaRPr lang="en-US" sz="2800" dirty="0">
              <a:sym typeface="Gill Sans" pitchFamily="-28" charset="0"/>
            </a:endParaRPr>
          </a:p>
          <a:p>
            <a:pPr eaLnBrk="1" hangingPunct="1">
              <a:buFontTx/>
              <a:buNone/>
              <a:defRPr/>
            </a:pPr>
            <a:endParaRPr lang="en-US" sz="1600" dirty="0">
              <a:sym typeface="Gill Sans" pitchFamily="-2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8001000" cy="457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sym typeface="Gill Sans Light" pitchFamily="-28" charset="0"/>
              </a:rPr>
              <a:t>Product Development Strategy</a:t>
            </a:r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4221163"/>
          </a:xfrm>
        </p:spPr>
        <p:txBody>
          <a:bodyPr/>
          <a:lstStyle/>
          <a:p>
            <a:pPr eaLnBrk="1" hangingPunct="1">
              <a:buFont typeface="Lucida Grande" pitchFamily="-28" charset="0"/>
              <a:buChar char="‣"/>
              <a:defRPr/>
            </a:pPr>
            <a:r>
              <a:rPr lang="en-US" dirty="0">
                <a:sym typeface="Gill Sans" pitchFamily="-28" charset="0"/>
              </a:rPr>
              <a:t>The result:  </a:t>
            </a:r>
            <a:r>
              <a:rPr lang="en-US" dirty="0" smtClean="0">
                <a:sym typeface="Gill Sans" pitchFamily="-28" charset="0"/>
              </a:rPr>
              <a:t>Only </a:t>
            </a:r>
            <a:r>
              <a:rPr lang="en-US" dirty="0">
                <a:sym typeface="Gill Sans" pitchFamily="-28" charset="0"/>
              </a:rPr>
              <a:t>fully integrated and </a:t>
            </a:r>
            <a:r>
              <a:rPr lang="en-US" dirty="0" smtClean="0">
                <a:sym typeface="Gill Sans" pitchFamily="-28" charset="0"/>
              </a:rPr>
              <a:t>school purpose-built chassis OEM </a:t>
            </a:r>
            <a:r>
              <a:rPr lang="en-US" dirty="0">
                <a:sym typeface="Gill Sans" pitchFamily="-28" charset="0"/>
              </a:rPr>
              <a:t>propane-powered </a:t>
            </a:r>
            <a:r>
              <a:rPr lang="en-US" dirty="0" smtClean="0">
                <a:sym typeface="Gill Sans" pitchFamily="-28" charset="0"/>
              </a:rPr>
              <a:t>large school </a:t>
            </a:r>
            <a:r>
              <a:rPr lang="en-US" dirty="0">
                <a:sym typeface="Gill Sans" pitchFamily="-28" charset="0"/>
              </a:rPr>
              <a:t>bus</a:t>
            </a:r>
          </a:p>
          <a:p>
            <a:pPr eaLnBrk="1" hangingPunct="1">
              <a:buFontTx/>
              <a:buNone/>
              <a:defRPr/>
            </a:pPr>
            <a:endParaRPr lang="en-US" sz="1200" dirty="0">
              <a:sym typeface="Gill Sans" pitchFamily="-28" charset="0"/>
            </a:endParaRPr>
          </a:p>
          <a:p>
            <a:pPr eaLnBrk="1" hangingPunct="1">
              <a:buFont typeface="Lucida Grande" pitchFamily="-28" charset="0"/>
              <a:buChar char="‣"/>
              <a:defRPr/>
            </a:pPr>
            <a:r>
              <a:rPr lang="en-US" dirty="0" smtClean="0">
                <a:sym typeface="Gill Sans" pitchFamily="-28" charset="0"/>
              </a:rPr>
              <a:t>Safe</a:t>
            </a:r>
            <a:r>
              <a:rPr lang="en-US" dirty="0">
                <a:sym typeface="Gill Sans" pitchFamily="-28" charset="0"/>
              </a:rPr>
              <a:t>, </a:t>
            </a:r>
            <a:r>
              <a:rPr lang="en-US" dirty="0" smtClean="0">
                <a:sym typeface="Gill Sans" pitchFamily="-28" charset="0"/>
              </a:rPr>
              <a:t>Affordable Green Transportation</a:t>
            </a:r>
          </a:p>
          <a:p>
            <a:pPr lvl="1" eaLnBrk="1" hangingPunct="1">
              <a:buFont typeface="Lucida Grande" pitchFamily="-28" charset="0"/>
              <a:buChar char="»"/>
              <a:defRPr/>
            </a:pPr>
            <a:r>
              <a:rPr lang="en-US" sz="2000" dirty="0" smtClean="0">
                <a:sym typeface="Gill Sans" pitchFamily="-28" charset="0"/>
              </a:rPr>
              <a:t>Already the lowest cost alternative fuel powered large school bus with a $13,761 MSRP differential to 2009 Diesel buses, with 2010 diesel emission treatment added to buses this will be reduced further to more like a $7,500 premium.</a:t>
            </a:r>
          </a:p>
          <a:p>
            <a:pPr eaLnBrk="1" hangingPunct="1">
              <a:buFont typeface="Lucida Grande" pitchFamily="-28" charset="0"/>
              <a:buNone/>
              <a:defRPr/>
            </a:pPr>
            <a:endParaRPr lang="en-US" dirty="0">
              <a:sym typeface="Gill Sans" pitchFamily="-28" charset="0"/>
            </a:endParaRPr>
          </a:p>
          <a:p>
            <a:pPr eaLnBrk="1" hangingPunct="1">
              <a:buFont typeface="Lucida Grande" pitchFamily="-28" charset="0"/>
              <a:buChar char="‣"/>
              <a:defRPr/>
            </a:pPr>
            <a:endParaRPr lang="en-US" dirty="0">
              <a:sym typeface="Gill Sans" pitchFamily="-28" charset="0"/>
            </a:endParaRPr>
          </a:p>
          <a:p>
            <a:pPr eaLnBrk="1" hangingPunct="1">
              <a:buFont typeface="Lucida Grande" pitchFamily="-28" charset="0"/>
              <a:buChar char="‣"/>
              <a:defRPr/>
            </a:pPr>
            <a:endParaRPr lang="en-US" dirty="0">
              <a:sym typeface="Gill Sans" pitchFamily="-28" charset="0"/>
            </a:endParaRPr>
          </a:p>
          <a:p>
            <a:pPr eaLnBrk="1" hangingPunct="1">
              <a:buFontTx/>
              <a:buNone/>
              <a:defRPr/>
            </a:pPr>
            <a:endParaRPr lang="en-US" sz="1800" dirty="0">
              <a:sym typeface="Gill Sans" pitchFamily="-2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ym typeface="Gill Sans Light" pitchFamily="-28" charset="0"/>
              </a:rPr>
              <a:t>Over 1800 CleanFUEL USA/gm</a:t>
            </a:r>
            <a:br>
              <a:rPr lang="en-US" dirty="0" smtClean="0">
                <a:sym typeface="Gill Sans Light" pitchFamily="-28" charset="0"/>
              </a:rPr>
            </a:br>
            <a:r>
              <a:rPr lang="en-US" dirty="0" err="1" smtClean="0">
                <a:sym typeface="Gill Sans Light" pitchFamily="-28" charset="0"/>
              </a:rPr>
              <a:t>vortec</a:t>
            </a:r>
            <a:r>
              <a:rPr lang="en-US" dirty="0" smtClean="0">
                <a:sym typeface="Gill Sans Light" pitchFamily="-28" charset="0"/>
              </a:rPr>
              <a:t> 8.1l </a:t>
            </a:r>
            <a:r>
              <a:rPr lang="en-US" dirty="0" err="1" smtClean="0">
                <a:sym typeface="Gill Sans Light" pitchFamily="-28" charset="0"/>
              </a:rPr>
              <a:t>lpi</a:t>
            </a:r>
            <a:r>
              <a:rPr lang="en-US" dirty="0" smtClean="0">
                <a:sym typeface="Gill Sans Light" pitchFamily="-28" charset="0"/>
              </a:rPr>
              <a:t> in service</a:t>
            </a:r>
            <a:endParaRPr lang="en-US" dirty="0">
              <a:sym typeface="Gill Sans Light" pitchFamily="-2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Lucida Grande" pitchFamily="-28" charset="0"/>
              <a:buChar char="‣"/>
              <a:defRPr/>
            </a:pPr>
            <a:endParaRPr lang="en-US" dirty="0">
              <a:sym typeface="Gill Sans" pitchFamily="-28" charset="0"/>
            </a:endParaRPr>
          </a:p>
        </p:txBody>
      </p:sp>
      <p:pic>
        <p:nvPicPr>
          <p:cNvPr id="59396" name="Picture 2" descr="md_topkick_shuttle_l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00200"/>
            <a:ext cx="2895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3" descr="Chev voc_gallery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35052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5" descr="GM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200"/>
            <a:ext cx="243840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6" descr="W42-Diesel-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14800"/>
            <a:ext cx="22860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7" descr="bobta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2667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8" descr="BlueBirdvision_2008_propa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28194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9159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000" dirty="0" err="1" smtClean="0">
                <a:sym typeface="Gill Sans Light" pitchFamily="-28" charset="0"/>
              </a:rPr>
              <a:t>Cleanfuel</a:t>
            </a:r>
            <a:r>
              <a:rPr lang="en-US" sz="2000" dirty="0" smtClean="0">
                <a:sym typeface="Gill Sans Light" pitchFamily="-28" charset="0"/>
              </a:rPr>
              <a:t> </a:t>
            </a:r>
            <a:r>
              <a:rPr lang="en-US" sz="2000" dirty="0" err="1" smtClean="0">
                <a:sym typeface="Gill Sans Light" pitchFamily="-28" charset="0"/>
              </a:rPr>
              <a:t>usa</a:t>
            </a:r>
            <a:r>
              <a:rPr lang="en-US" sz="2000" dirty="0" smtClean="0">
                <a:sym typeface="Gill Sans Light" pitchFamily="-28" charset="0"/>
              </a:rPr>
              <a:t>/Gm 6.0l cutaway van</a:t>
            </a:r>
            <a:br>
              <a:rPr lang="en-US" sz="2000" dirty="0" smtClean="0">
                <a:sym typeface="Gill Sans Light" pitchFamily="-28" charset="0"/>
              </a:rPr>
            </a:br>
            <a:r>
              <a:rPr lang="en-US" sz="2000" dirty="0" smtClean="0">
                <a:sym typeface="Gill Sans Light" pitchFamily="-28" charset="0"/>
              </a:rPr>
              <a:t>c2500/3500 </a:t>
            </a:r>
            <a:r>
              <a:rPr lang="en-US" sz="2000" dirty="0" err="1" smtClean="0">
                <a:sym typeface="Gill Sans Light" pitchFamily="-28" charset="0"/>
              </a:rPr>
              <a:t>hd</a:t>
            </a:r>
            <a:r>
              <a:rPr lang="en-US" sz="2000" dirty="0" smtClean="0">
                <a:sym typeface="Gill Sans Light" pitchFamily="-28" charset="0"/>
              </a:rPr>
              <a:t> chassis cab</a:t>
            </a:r>
            <a:br>
              <a:rPr lang="en-US" sz="2000" dirty="0" smtClean="0">
                <a:sym typeface="Gill Sans Light" pitchFamily="-28" charset="0"/>
              </a:rPr>
            </a:br>
            <a:r>
              <a:rPr lang="en-US" sz="2000" dirty="0" smtClean="0">
                <a:sym typeface="Gill Sans Light" pitchFamily="-28" charset="0"/>
              </a:rPr>
              <a:t>and type a collins school bus</a:t>
            </a:r>
            <a:endParaRPr lang="en-US" sz="2000" dirty="0">
              <a:sym typeface="Gill Sans Light" pitchFamily="-2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Lucida Grande" pitchFamily="-28" charset="0"/>
              <a:buChar char="‣"/>
              <a:defRPr/>
            </a:pPr>
            <a:endParaRPr lang="en-US" dirty="0">
              <a:sym typeface="Gill Sans" pitchFamily="-28" charset="0"/>
            </a:endParaRP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8"/>
          <a:stretch>
            <a:fillRect/>
          </a:stretch>
        </p:blipFill>
        <p:spPr bwMode="auto">
          <a:xfrm>
            <a:off x="4800600" y="4197350"/>
            <a:ext cx="40386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" b="-162"/>
          <a:stretch>
            <a:fillRect/>
          </a:stretch>
        </p:blipFill>
        <p:spPr bwMode="auto">
          <a:xfrm>
            <a:off x="228600" y="4191000"/>
            <a:ext cx="433228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5"/>
          <p:cNvPicPr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49" r="-96" b="-92"/>
          <a:stretch>
            <a:fillRect/>
          </a:stretch>
        </p:blipFill>
        <p:spPr bwMode="auto">
          <a:xfrm>
            <a:off x="152400" y="1905000"/>
            <a:ext cx="434022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6" descr="Propane bus no lif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7338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err="1" smtClean="0">
                <a:sym typeface="Gill Sans Light" pitchFamily="-28" charset="0"/>
              </a:rPr>
              <a:t>Cleanfuel</a:t>
            </a:r>
            <a:r>
              <a:rPr lang="en-US" sz="2400" dirty="0" smtClean="0">
                <a:sym typeface="Gill Sans Light" pitchFamily="-28" charset="0"/>
              </a:rPr>
              <a:t> </a:t>
            </a:r>
            <a:r>
              <a:rPr lang="en-US" sz="2400" dirty="0" err="1" smtClean="0">
                <a:sym typeface="Gill Sans Light" pitchFamily="-28" charset="0"/>
              </a:rPr>
              <a:t>usa</a:t>
            </a:r>
            <a:r>
              <a:rPr lang="en-US" sz="2400" dirty="0" smtClean="0">
                <a:sym typeface="Gill Sans Light" pitchFamily="-28" charset="0"/>
              </a:rPr>
              <a:t>/Gm 6.0l g4500 cutaway van/workhorse w42</a:t>
            </a:r>
            <a:endParaRPr lang="en-US" sz="2400" dirty="0">
              <a:sym typeface="Gill Sans Light" pitchFamily="-2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Lucida Grande" pitchFamily="-28" charset="0"/>
              <a:buChar char="‣"/>
              <a:defRPr/>
            </a:pPr>
            <a:r>
              <a:rPr lang="en-US" dirty="0" smtClean="0">
                <a:sym typeface="Gill Sans" pitchFamily="-28" charset="0"/>
              </a:rPr>
              <a:t>Walk in Van Applications</a:t>
            </a:r>
            <a:endParaRPr lang="en-US" dirty="0">
              <a:sym typeface="Gill Sans" pitchFamily="-28" charset="0"/>
            </a:endParaRPr>
          </a:p>
        </p:txBody>
      </p:sp>
      <p:pic>
        <p:nvPicPr>
          <p:cNvPr id="61444" name="Picture 3" descr="Turtle 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403860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4" descr="GenericAeroNavistar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58140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cap="none" smtClean="0">
                <a:ea typeface="ＭＳ Ｐゴシック" pitchFamily="34" charset="-128"/>
                <a:sym typeface="Gill Sans Light" pitchFamily="-28" charset="0"/>
              </a:rPr>
              <a:t>CLEANFUEL USA GM 6.0L ENGINE OPTIONS</a:t>
            </a:r>
          </a:p>
        </p:txBody>
      </p:sp>
      <p:pic>
        <p:nvPicPr>
          <p:cNvPr id="62467" name="Picture 8" descr="2010GMC006a_640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12" descr="2010CHE008a_640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20" descr="Chevy-Workhor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95800"/>
            <a:ext cx="46482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22" descr="HP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30956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ym typeface="Gill Sans Light" pitchFamily="-28" charset="0"/>
              </a:rPr>
              <a:t>Propane Industry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80413" cy="4949825"/>
          </a:xfrm>
        </p:spPr>
        <p:txBody>
          <a:bodyPr/>
          <a:lstStyle/>
          <a:p>
            <a:pPr marL="0" indent="0" eaLnBrk="1" hangingPunct="1">
              <a:buClr>
                <a:schemeClr val="bg1"/>
              </a:buClr>
              <a:buFont typeface="Lucida Grande" pitchFamily="-28" charset="0"/>
              <a:buChar char="‣"/>
              <a:defRPr/>
            </a:pPr>
            <a:r>
              <a:rPr lang="en-GB" sz="3200" b="1" dirty="0" smtClean="0">
                <a:solidFill>
                  <a:srgbClr val="003893"/>
                </a:solidFill>
                <a:sym typeface="Gill Sans" pitchFamily="-28" charset="0"/>
              </a:rPr>
              <a:t>Propane Education and Research Council </a:t>
            </a:r>
            <a:r>
              <a:rPr lang="en-GB" dirty="0" smtClean="0">
                <a:solidFill>
                  <a:schemeClr val="tx1"/>
                </a:solidFill>
                <a:sym typeface="Gill Sans" pitchFamily="-28" charset="0"/>
              </a:rPr>
              <a:t>PERC</a:t>
            </a:r>
            <a:r>
              <a:rPr lang="en-GB" sz="3600" dirty="0" smtClean="0">
                <a:solidFill>
                  <a:schemeClr val="tx1"/>
                </a:solidFill>
                <a:sym typeface="Gill Sans" pitchFamily="-28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sym typeface="Gill Sans" pitchFamily="-28" charset="0"/>
              </a:rPr>
              <a:t>Promotes safe, efficient use of odorized propane through investments in research, safety and consumer initiatives</a:t>
            </a:r>
            <a:r>
              <a:rPr lang="en-GB" sz="3200" dirty="0" smtClean="0">
                <a:solidFill>
                  <a:schemeClr val="tx1"/>
                </a:solidFill>
                <a:sym typeface="Gill Sans" pitchFamily="-28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sym typeface="Gill Sans" pitchFamily="-28" charset="0"/>
              </a:rPr>
              <a:t>(created 1998)</a:t>
            </a:r>
            <a:endParaRPr lang="en-GB" sz="3200" dirty="0" smtClean="0">
              <a:solidFill>
                <a:schemeClr val="tx1"/>
              </a:solidFill>
              <a:sym typeface="Gill Sans" pitchFamily="-28" charset="0"/>
            </a:endParaRPr>
          </a:p>
          <a:p>
            <a:pPr marL="0" indent="0" eaLnBrk="1" hangingPunct="1">
              <a:buClr>
                <a:schemeClr val="bg1"/>
              </a:buClr>
              <a:buFont typeface="Lucida Grande" pitchFamily="-28" charset="0"/>
              <a:buChar char="‣"/>
              <a:defRPr/>
            </a:pPr>
            <a:r>
              <a:rPr lang="en-GB" sz="3200" b="1" dirty="0" smtClean="0">
                <a:solidFill>
                  <a:srgbClr val="003893"/>
                </a:solidFill>
                <a:sym typeface="Gill Sans" pitchFamily="-28" charset="0"/>
              </a:rPr>
              <a:t>National Propane Gas Association</a:t>
            </a:r>
          </a:p>
          <a:p>
            <a:pPr marL="0" indent="0" eaLnBrk="1" hangingPunct="1">
              <a:buClr>
                <a:schemeClr val="bg1"/>
              </a:buClr>
              <a:buFont typeface="Lucida Grande" pitchFamily="-28" charset="0"/>
              <a:buNone/>
              <a:defRPr/>
            </a:pPr>
            <a:r>
              <a:rPr lang="en-GB" dirty="0" smtClean="0">
                <a:solidFill>
                  <a:schemeClr val="tx1"/>
                </a:solidFill>
                <a:sym typeface="Gill Sans" pitchFamily="-28" charset="0"/>
              </a:rPr>
              <a:t>Membership is comprised of small businesses and large corporations engaged in all segments of the industry from retail marketing and appliances to manufacturers of equipment</a:t>
            </a:r>
          </a:p>
          <a:p>
            <a:pPr marL="0" indent="0" eaLnBrk="1" hangingPunct="1">
              <a:buFont typeface="Lucida Grande" pitchFamily="-28" charset="0"/>
              <a:buChar char="‣"/>
              <a:defRPr/>
            </a:pPr>
            <a:endParaRPr lang="en-US" dirty="0" smtClean="0">
              <a:solidFill>
                <a:schemeClr val="tx1"/>
              </a:solidFill>
              <a:sym typeface="Gill Sans" pitchFamily="-2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Product Overview - Pickups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7162800" cy="5181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 u="sng" dirty="0"/>
              <a:t>Ford F-250 / F-350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/>
              <a:t>	Model Years:</a:t>
            </a:r>
            <a:r>
              <a:rPr lang="en-US" sz="1800" dirty="0"/>
              <a:t>	2009 – 2010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/>
              <a:t>	Engine Size:	</a:t>
            </a:r>
            <a:r>
              <a:rPr lang="en-US" sz="1800" dirty="0"/>
              <a:t>5.4L V8 (3V)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/>
              <a:t>	Applications:</a:t>
            </a:r>
            <a:r>
              <a:rPr lang="en-US" sz="1800" dirty="0"/>
              <a:t>	All Bed Lengths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			All Cab except Chassis Cab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			All Axle configurations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/>
              <a:t>	Tank Sizes:	</a:t>
            </a:r>
            <a:r>
              <a:rPr lang="en-US" sz="1800" dirty="0"/>
              <a:t>In-Bed         –   55 gallons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			Under-Bed  -    23 gallons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/>
              <a:t>	Ordering:	</a:t>
            </a:r>
            <a:r>
              <a:rPr lang="en-US" sz="1800" dirty="0"/>
              <a:t>Ford Ship Through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/>
              <a:t>			</a:t>
            </a:r>
            <a:r>
              <a:rPr lang="en-US" sz="1800" dirty="0"/>
              <a:t>Conversion Kits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 dirty="0"/>
              <a:t>	Certification:	</a:t>
            </a:r>
            <a:r>
              <a:rPr lang="en-US" sz="1800" dirty="0"/>
              <a:t>EPA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			CARB</a:t>
            </a:r>
            <a:endParaRPr lang="en-US" sz="2000" b="1" dirty="0"/>
          </a:p>
        </p:txBody>
      </p:sp>
      <p:pic>
        <p:nvPicPr>
          <p:cNvPr id="80900" name="Picture 4" descr="F-250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575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779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Product Overview – Vans &amp; Wagons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7162800" cy="5181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 u="sng"/>
              <a:t>Ford E-150 / E-250 / E-350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/>
              <a:t>	Model Years:</a:t>
            </a:r>
            <a:r>
              <a:rPr lang="en-US" sz="1800"/>
              <a:t>	2009 – 2011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/>
              <a:t>	Engine Size:	</a:t>
            </a:r>
            <a:r>
              <a:rPr lang="en-US" sz="1800"/>
              <a:t>5.4L V8 (2V)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/>
              <a:t>	Applications:</a:t>
            </a:r>
            <a:r>
              <a:rPr lang="en-US" sz="1800"/>
              <a:t>	All Cargo configurations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			All Passenger configurations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			Single Rear-Wheel Cutaway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/>
              <a:t>	Tank Sizes:	</a:t>
            </a:r>
            <a:r>
              <a:rPr lang="en-US" sz="1800"/>
              <a:t>Under-Floor       –   25 gallons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/>
              <a:t>	Ordering:	</a:t>
            </a:r>
            <a:r>
              <a:rPr lang="en-US" sz="1800"/>
              <a:t>Ford Ship Through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/>
              <a:t>			</a:t>
            </a:r>
            <a:r>
              <a:rPr lang="en-US" sz="1800"/>
              <a:t>Conversion Kits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b="1"/>
              <a:t>	Certification:	</a:t>
            </a:r>
            <a:r>
              <a:rPr lang="en-US" sz="1800"/>
              <a:t>EPA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/>
              <a:t>			CARB (pending)</a:t>
            </a:r>
            <a:endParaRPr lang="en-US" sz="2000" b="1"/>
          </a:p>
        </p:txBody>
      </p:sp>
      <p:pic>
        <p:nvPicPr>
          <p:cNvPr id="107525" name="Picture 5" descr="E-series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24200"/>
            <a:ext cx="4114800" cy="300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329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Product Overview – Cutaway Vans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71628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u="sng"/>
              <a:t>Ford E-450 Cutaway</a:t>
            </a:r>
          </a:p>
          <a:p>
            <a:pPr>
              <a:buFontTx/>
              <a:buNone/>
            </a:pPr>
            <a:endParaRPr lang="en-US" sz="2000" b="1"/>
          </a:p>
          <a:p>
            <a:pPr>
              <a:buFontTx/>
              <a:buNone/>
            </a:pPr>
            <a:r>
              <a:rPr lang="en-US" sz="1800" b="1"/>
              <a:t>	Model Years:</a:t>
            </a:r>
            <a:r>
              <a:rPr lang="en-US" sz="1800"/>
              <a:t>	2009 – 2011</a:t>
            </a:r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r>
              <a:rPr lang="en-US" sz="1800" b="1"/>
              <a:t>	Engine Size:	</a:t>
            </a:r>
            <a:r>
              <a:rPr lang="en-US" sz="1800"/>
              <a:t>6.8L V10 (2V)</a:t>
            </a:r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r>
              <a:rPr lang="en-US" sz="1800" b="1"/>
              <a:t>	Applications:</a:t>
            </a:r>
            <a:r>
              <a:rPr lang="en-US" sz="1800"/>
              <a:t>	Dual Rear-Wheel Cutaway</a:t>
            </a:r>
          </a:p>
          <a:p>
            <a:pPr>
              <a:buFontTx/>
              <a:buNone/>
            </a:pPr>
            <a:r>
              <a:rPr lang="en-US" sz="1800"/>
              <a:t>			5-Speed Auto Transmission		</a:t>
            </a:r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r>
              <a:rPr lang="en-US" sz="1800" b="1"/>
              <a:t>	Tank Sizes:	</a:t>
            </a:r>
            <a:r>
              <a:rPr lang="en-US" sz="1800"/>
              <a:t>Under-Floor    –   43 gallons</a:t>
            </a:r>
          </a:p>
          <a:p>
            <a:pPr>
              <a:buFontTx/>
              <a:buNone/>
            </a:pPr>
            <a:r>
              <a:rPr lang="en-US" sz="1800"/>
              <a:t>	</a:t>
            </a:r>
          </a:p>
          <a:p>
            <a:pPr>
              <a:buFontTx/>
              <a:buNone/>
            </a:pPr>
            <a:r>
              <a:rPr lang="en-US" sz="1800" b="1"/>
              <a:t>	Ordering:	</a:t>
            </a:r>
            <a:r>
              <a:rPr lang="en-US" sz="1800"/>
              <a:t>Ford Ship Through</a:t>
            </a:r>
          </a:p>
          <a:p>
            <a:pPr>
              <a:buFontTx/>
              <a:buNone/>
            </a:pPr>
            <a:r>
              <a:rPr lang="en-US" sz="1800" b="1"/>
              <a:t>			</a:t>
            </a:r>
            <a:r>
              <a:rPr lang="en-US" sz="1800"/>
              <a:t>Conversion Kits</a:t>
            </a:r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r>
              <a:rPr lang="en-US" sz="1800" b="1"/>
              <a:t>	Timing:	</a:t>
            </a:r>
            <a:r>
              <a:rPr lang="en-US" sz="1800"/>
              <a:t>September 2010</a:t>
            </a:r>
            <a:endParaRPr lang="en-US" sz="2000"/>
          </a:p>
        </p:txBody>
      </p:sp>
      <p:pic>
        <p:nvPicPr>
          <p:cNvPr id="108549" name="Picture 5" descr="Shu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74925"/>
            <a:ext cx="4495800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2586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8" name="Picture 6" descr="F-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68525"/>
            <a:ext cx="4419600" cy="20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Future Product Development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7848600" cy="5257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/>
              <a:t>Ford F-450 / F-550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b="1"/>
              <a:t>6.8L V10 (3V)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/>
              <a:t>Ford F-650 / F-750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b="1"/>
              <a:t>6.8L V10 (3V)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18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/>
              <a:t>Ford F-59 / F-53 Strip Chassis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800" b="1"/>
              <a:t>6.8L V10 (3V)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sz="20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/>
              <a:t>Ford F-250 / F-350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/>
              <a:t>	</a:t>
            </a:r>
            <a:r>
              <a:rPr lang="en-US" sz="2000" b="1"/>
              <a:t>6.2L V8 (3V)</a:t>
            </a:r>
            <a:endParaRPr lang="en-US" sz="2400" b="1"/>
          </a:p>
          <a:p>
            <a:pPr>
              <a:lnSpc>
                <a:spcPct val="80000"/>
              </a:lnSpc>
              <a:buFontTx/>
              <a:buNone/>
            </a:pPr>
            <a:endParaRPr lang="en-US" sz="24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/>
              <a:t>Ford Transit Connect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/>
              <a:t>Ford F-150</a:t>
            </a:r>
          </a:p>
        </p:txBody>
      </p:sp>
      <p:pic>
        <p:nvPicPr>
          <p:cNvPr id="110596" name="Picture 4" descr="f550chassis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35013"/>
            <a:ext cx="3352800" cy="14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6400800" y="2209800"/>
            <a:ext cx="1103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rgbClr val="000000"/>
                </a:solidFill>
                <a:latin typeface="Trebuchet MS" pitchFamily="34" charset="0"/>
              </a:rPr>
              <a:t>Ford F-550</a:t>
            </a: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6019800" y="3962400"/>
            <a:ext cx="2089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rgbClr val="000000"/>
                </a:solidFill>
                <a:latin typeface="Trebuchet MS" pitchFamily="34" charset="0"/>
              </a:rPr>
              <a:t>Ford F-59 Strip Chassis</a:t>
            </a:r>
          </a:p>
        </p:txBody>
      </p:sp>
      <p:pic>
        <p:nvPicPr>
          <p:cNvPr id="110600" name="Picture 8" descr="2010-ford-transit-connect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45000"/>
            <a:ext cx="3048000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5984875" y="6019800"/>
            <a:ext cx="1939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rgbClr val="000000"/>
                </a:solidFill>
                <a:latin typeface="Trebuchet MS" pitchFamily="34" charset="0"/>
              </a:rPr>
              <a:t>Ford Transit Connect</a:t>
            </a:r>
          </a:p>
        </p:txBody>
      </p:sp>
    </p:spTree>
    <p:extLst>
      <p:ext uri="{BB962C8B-B14F-4D97-AF65-F5344CB8AC3E}">
        <p14:creationId xmlns:p14="http://schemas.microsoft.com/office/powerpoint/2010/main" val="1079945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sym typeface="Gill Sans Light" pitchFamily="-2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Lucida Grande" pitchFamily="-28" charset="0"/>
              <a:buChar char="‣"/>
              <a:defRPr/>
            </a:pPr>
            <a:endParaRPr lang="en-US" dirty="0">
              <a:sym typeface="Gill Sans" pitchFamily="-28" charset="0"/>
            </a:endParaRPr>
          </a:p>
        </p:txBody>
      </p:sp>
      <p:sp>
        <p:nvSpPr>
          <p:cNvPr id="72708" name="Rectangle 92"/>
          <p:cNvSpPr>
            <a:spLocks noChangeArrowheads="1"/>
          </p:cNvSpPr>
          <p:nvPr/>
        </p:nvSpPr>
        <p:spPr bwMode="auto">
          <a:xfrm>
            <a:off x="0" y="5397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709" name="Rectangle 93"/>
          <p:cNvSpPr>
            <a:spLocks noChangeArrowheads="1"/>
          </p:cNvSpPr>
          <p:nvPr/>
        </p:nvSpPr>
        <p:spPr bwMode="auto">
          <a:xfrm>
            <a:off x="0" y="1073150"/>
            <a:ext cx="258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200" b="1">
                <a:solidFill>
                  <a:srgbClr val="000080"/>
                </a:solidFill>
                <a:cs typeface="Times New Roman" pitchFamily="18" charset="0"/>
              </a:rPr>
              <a:t> </a:t>
            </a:r>
            <a:r>
              <a:rPr lang="en-US" sz="900"/>
              <a:t> </a:t>
            </a:r>
            <a:endParaRPr lang="en-US"/>
          </a:p>
        </p:txBody>
      </p:sp>
      <p:pic>
        <p:nvPicPr>
          <p:cNvPr id="72710" name="Picture 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2"/>
          <a:stretch>
            <a:fillRect/>
          </a:stretch>
        </p:blipFill>
        <p:spPr bwMode="auto">
          <a:xfrm>
            <a:off x="1652588" y="1465263"/>
            <a:ext cx="4572000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18" descr="ECM PP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9999"/>
              </a:clrFrom>
              <a:clrTo>
                <a:srgbClr val="FF99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38675"/>
            <a:ext cx="16002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Object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989D"/>
              </a:clrFrom>
              <a:clrTo>
                <a:srgbClr val="F5989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4914900"/>
            <a:ext cx="7397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3" name="Freeform 20"/>
          <p:cNvSpPr>
            <a:spLocks/>
          </p:cNvSpPr>
          <p:nvPr/>
        </p:nvSpPr>
        <p:spPr bwMode="auto">
          <a:xfrm rot="566307">
            <a:off x="2365375" y="2581275"/>
            <a:ext cx="1374775" cy="2143125"/>
          </a:xfrm>
          <a:custGeom>
            <a:avLst/>
            <a:gdLst>
              <a:gd name="T0" fmla="*/ 0 w 967"/>
              <a:gd name="T1" fmla="*/ 2147483647 h 1511"/>
              <a:gd name="T2" fmla="*/ 2147483647 w 967"/>
              <a:gd name="T3" fmla="*/ 2147483647 h 1511"/>
              <a:gd name="T4" fmla="*/ 2147483647 w 967"/>
              <a:gd name="T5" fmla="*/ 2147483647 h 1511"/>
              <a:gd name="T6" fmla="*/ 2147483647 w 967"/>
              <a:gd name="T7" fmla="*/ 2147483647 h 1511"/>
              <a:gd name="T8" fmla="*/ 2147483647 w 967"/>
              <a:gd name="T9" fmla="*/ 2147483647 h 15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7"/>
              <a:gd name="T16" fmla="*/ 0 h 1511"/>
              <a:gd name="T17" fmla="*/ 967 w 967"/>
              <a:gd name="T18" fmla="*/ 1511 h 15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7" h="1511">
                <a:moveTo>
                  <a:pt x="0" y="1511"/>
                </a:moveTo>
                <a:cubicBezTo>
                  <a:pt x="15" y="1471"/>
                  <a:pt x="17" y="1362"/>
                  <a:pt x="92" y="1273"/>
                </a:cubicBezTo>
                <a:cubicBezTo>
                  <a:pt x="167" y="1184"/>
                  <a:pt x="361" y="1163"/>
                  <a:pt x="452" y="977"/>
                </a:cubicBezTo>
                <a:cubicBezTo>
                  <a:pt x="543" y="791"/>
                  <a:pt x="550" y="318"/>
                  <a:pt x="636" y="159"/>
                </a:cubicBezTo>
                <a:cubicBezTo>
                  <a:pt x="722" y="0"/>
                  <a:pt x="844" y="11"/>
                  <a:pt x="967" y="23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4" name="Freeform 21"/>
          <p:cNvSpPr>
            <a:spLocks/>
          </p:cNvSpPr>
          <p:nvPr/>
        </p:nvSpPr>
        <p:spPr bwMode="auto">
          <a:xfrm>
            <a:off x="4857750" y="2598738"/>
            <a:ext cx="142875" cy="1973262"/>
          </a:xfrm>
          <a:custGeom>
            <a:avLst/>
            <a:gdLst>
              <a:gd name="T0" fmla="*/ 0 w 557"/>
              <a:gd name="T1" fmla="*/ 2147483647 h 1408"/>
              <a:gd name="T2" fmla="*/ 2147483647 w 557"/>
              <a:gd name="T3" fmla="*/ 2147483647 h 1408"/>
              <a:gd name="T4" fmla="*/ 2147483647 w 557"/>
              <a:gd name="T5" fmla="*/ 2147483647 h 1408"/>
              <a:gd name="T6" fmla="*/ 2147483647 w 557"/>
              <a:gd name="T7" fmla="*/ 0 h 1408"/>
              <a:gd name="T8" fmla="*/ 0 60000 65536"/>
              <a:gd name="T9" fmla="*/ 0 60000 65536"/>
              <a:gd name="T10" fmla="*/ 0 60000 65536"/>
              <a:gd name="T11" fmla="*/ 0 60000 65536"/>
              <a:gd name="T12" fmla="*/ 0 w 557"/>
              <a:gd name="T13" fmla="*/ 0 h 1408"/>
              <a:gd name="T14" fmla="*/ 557 w 557"/>
              <a:gd name="T15" fmla="*/ 1408 h 14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7" h="1408">
                <a:moveTo>
                  <a:pt x="0" y="1408"/>
                </a:moveTo>
                <a:cubicBezTo>
                  <a:pt x="61" y="1335"/>
                  <a:pt x="280" y="1085"/>
                  <a:pt x="365" y="962"/>
                </a:cubicBezTo>
                <a:cubicBezTo>
                  <a:pt x="450" y="839"/>
                  <a:pt x="480" y="827"/>
                  <a:pt x="512" y="667"/>
                </a:cubicBezTo>
                <a:cubicBezTo>
                  <a:pt x="544" y="507"/>
                  <a:pt x="548" y="139"/>
                  <a:pt x="557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5" name="Freeform 22"/>
          <p:cNvSpPr>
            <a:spLocks/>
          </p:cNvSpPr>
          <p:nvPr/>
        </p:nvSpPr>
        <p:spPr bwMode="auto">
          <a:xfrm>
            <a:off x="3862388" y="2743200"/>
            <a:ext cx="995362" cy="1828800"/>
          </a:xfrm>
          <a:custGeom>
            <a:avLst/>
            <a:gdLst>
              <a:gd name="T0" fmla="*/ 2147483647 w 499"/>
              <a:gd name="T1" fmla="*/ 2147483647 h 1363"/>
              <a:gd name="T2" fmla="*/ 2147483647 w 499"/>
              <a:gd name="T3" fmla="*/ 2147483647 h 1363"/>
              <a:gd name="T4" fmla="*/ 2147483647 w 499"/>
              <a:gd name="T5" fmla="*/ 2147483647 h 1363"/>
              <a:gd name="T6" fmla="*/ 2147483647 w 499"/>
              <a:gd name="T7" fmla="*/ 0 h 1363"/>
              <a:gd name="T8" fmla="*/ 0 60000 65536"/>
              <a:gd name="T9" fmla="*/ 0 60000 65536"/>
              <a:gd name="T10" fmla="*/ 0 60000 65536"/>
              <a:gd name="T11" fmla="*/ 0 60000 65536"/>
              <a:gd name="T12" fmla="*/ 0 w 499"/>
              <a:gd name="T13" fmla="*/ 0 h 1363"/>
              <a:gd name="T14" fmla="*/ 499 w 499"/>
              <a:gd name="T15" fmla="*/ 1363 h 13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9" h="1363">
                <a:moveTo>
                  <a:pt x="26" y="1363"/>
                </a:moveTo>
                <a:cubicBezTo>
                  <a:pt x="35" y="1307"/>
                  <a:pt x="0" y="1179"/>
                  <a:pt x="72" y="1024"/>
                </a:cubicBezTo>
                <a:cubicBezTo>
                  <a:pt x="144" y="869"/>
                  <a:pt x="413" y="601"/>
                  <a:pt x="456" y="430"/>
                </a:cubicBezTo>
                <a:cubicBezTo>
                  <a:pt x="499" y="259"/>
                  <a:pt x="358" y="90"/>
                  <a:pt x="332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6" name="Freeform 23"/>
          <p:cNvSpPr>
            <a:spLocks/>
          </p:cNvSpPr>
          <p:nvPr/>
        </p:nvSpPr>
        <p:spPr bwMode="auto">
          <a:xfrm>
            <a:off x="5357813" y="2460625"/>
            <a:ext cx="1857375" cy="1196975"/>
          </a:xfrm>
          <a:custGeom>
            <a:avLst/>
            <a:gdLst>
              <a:gd name="T0" fmla="*/ 2147483647 w 776"/>
              <a:gd name="T1" fmla="*/ 2147483647 h 1419"/>
              <a:gd name="T2" fmla="*/ 2147483647 w 776"/>
              <a:gd name="T3" fmla="*/ 2147483647 h 1419"/>
              <a:gd name="T4" fmla="*/ 2147483647 w 776"/>
              <a:gd name="T5" fmla="*/ 2147483647 h 1419"/>
              <a:gd name="T6" fmla="*/ 0 w 776"/>
              <a:gd name="T7" fmla="*/ 0 h 1419"/>
              <a:gd name="T8" fmla="*/ 0 60000 65536"/>
              <a:gd name="T9" fmla="*/ 0 60000 65536"/>
              <a:gd name="T10" fmla="*/ 0 60000 65536"/>
              <a:gd name="T11" fmla="*/ 0 60000 65536"/>
              <a:gd name="T12" fmla="*/ 0 w 776"/>
              <a:gd name="T13" fmla="*/ 0 h 1419"/>
              <a:gd name="T14" fmla="*/ 776 w 776"/>
              <a:gd name="T15" fmla="*/ 1419 h 14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6" h="1419">
                <a:moveTo>
                  <a:pt x="776" y="1419"/>
                </a:moveTo>
                <a:cubicBezTo>
                  <a:pt x="744" y="1363"/>
                  <a:pt x="620" y="1274"/>
                  <a:pt x="593" y="1071"/>
                </a:cubicBezTo>
                <a:cubicBezTo>
                  <a:pt x="566" y="868"/>
                  <a:pt x="710" y="382"/>
                  <a:pt x="611" y="203"/>
                </a:cubicBezTo>
                <a:cubicBezTo>
                  <a:pt x="512" y="24"/>
                  <a:pt x="127" y="42"/>
                  <a:pt x="0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7" name="Text Box 24"/>
          <p:cNvSpPr txBox="1">
            <a:spLocks noChangeArrowheads="1"/>
          </p:cNvSpPr>
          <p:nvPr/>
        </p:nvSpPr>
        <p:spPr bwMode="auto">
          <a:xfrm>
            <a:off x="1071563" y="4067175"/>
            <a:ext cx="10668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</a:rPr>
              <a:t>Gaseous ECU</a:t>
            </a:r>
          </a:p>
        </p:txBody>
      </p:sp>
      <p:sp>
        <p:nvSpPr>
          <p:cNvPr id="72718" name="Text Box 25"/>
          <p:cNvSpPr txBox="1">
            <a:spLocks noChangeArrowheads="1"/>
          </p:cNvSpPr>
          <p:nvPr/>
        </p:nvSpPr>
        <p:spPr bwMode="auto">
          <a:xfrm>
            <a:off x="3328988" y="4618038"/>
            <a:ext cx="20510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</a:rPr>
              <a:t>Injector &amp; Rail Assembly</a:t>
            </a:r>
          </a:p>
        </p:txBody>
      </p:sp>
      <p:pic>
        <p:nvPicPr>
          <p:cNvPr id="72719" name="Picture 27" descr="Fuel Rail w_Injector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4841875"/>
            <a:ext cx="16510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0" name="Text Box 29"/>
          <p:cNvSpPr txBox="1">
            <a:spLocks noChangeArrowheads="1"/>
          </p:cNvSpPr>
          <p:nvPr/>
        </p:nvSpPr>
        <p:spPr bwMode="auto">
          <a:xfrm>
            <a:off x="7221538" y="2941638"/>
            <a:ext cx="9842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</a:rPr>
              <a:t>LPG Reducer</a:t>
            </a:r>
          </a:p>
        </p:txBody>
      </p:sp>
      <p:pic>
        <p:nvPicPr>
          <p:cNvPr id="72721" name="Object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989D"/>
              </a:clrFrom>
              <a:clrTo>
                <a:srgbClr val="F5989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3" y="3332163"/>
            <a:ext cx="1057275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31" descr="filtro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"/>
          <a:stretch>
            <a:fillRect/>
          </a:stretch>
        </p:blipFill>
        <p:spPr bwMode="auto">
          <a:xfrm>
            <a:off x="6516688" y="5029200"/>
            <a:ext cx="889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3" name="Freeform 32"/>
          <p:cNvSpPr>
            <a:spLocks/>
          </p:cNvSpPr>
          <p:nvPr/>
        </p:nvSpPr>
        <p:spPr bwMode="auto">
          <a:xfrm>
            <a:off x="5233988" y="2720975"/>
            <a:ext cx="1354137" cy="2003425"/>
          </a:xfrm>
          <a:custGeom>
            <a:avLst/>
            <a:gdLst>
              <a:gd name="T0" fmla="*/ 2147483647 w 161"/>
              <a:gd name="T1" fmla="*/ 2147483647 h 1402"/>
              <a:gd name="T2" fmla="*/ 2147483647 w 161"/>
              <a:gd name="T3" fmla="*/ 2147483647 h 1402"/>
              <a:gd name="T4" fmla="*/ 2147483647 w 161"/>
              <a:gd name="T5" fmla="*/ 2147483647 h 1402"/>
              <a:gd name="T6" fmla="*/ 0 w 161"/>
              <a:gd name="T7" fmla="*/ 0 h 1402"/>
              <a:gd name="T8" fmla="*/ 0 60000 65536"/>
              <a:gd name="T9" fmla="*/ 0 60000 65536"/>
              <a:gd name="T10" fmla="*/ 0 60000 65536"/>
              <a:gd name="T11" fmla="*/ 0 60000 65536"/>
              <a:gd name="T12" fmla="*/ 0 w 161"/>
              <a:gd name="T13" fmla="*/ 0 h 1402"/>
              <a:gd name="T14" fmla="*/ 161 w 161"/>
              <a:gd name="T15" fmla="*/ 1402 h 14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1" h="1402">
                <a:moveTo>
                  <a:pt x="87" y="1402"/>
                </a:moveTo>
                <a:cubicBezTo>
                  <a:pt x="50" y="1283"/>
                  <a:pt x="22" y="1175"/>
                  <a:pt x="33" y="1042"/>
                </a:cubicBezTo>
                <a:cubicBezTo>
                  <a:pt x="44" y="909"/>
                  <a:pt x="161" y="777"/>
                  <a:pt x="155" y="603"/>
                </a:cubicBezTo>
                <a:cubicBezTo>
                  <a:pt x="149" y="429"/>
                  <a:pt x="32" y="126"/>
                  <a:pt x="0" y="0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24" name="Text Box 33"/>
          <p:cNvSpPr txBox="1">
            <a:spLocks noChangeArrowheads="1"/>
          </p:cNvSpPr>
          <p:nvPr/>
        </p:nvSpPr>
        <p:spPr bwMode="auto">
          <a:xfrm>
            <a:off x="6156325" y="4664075"/>
            <a:ext cx="91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</a:rPr>
              <a:t>Vapor Filter (LPG) </a:t>
            </a:r>
          </a:p>
        </p:txBody>
      </p:sp>
      <p:sp>
        <p:nvSpPr>
          <p:cNvPr id="72725" name="Rectangle 20"/>
          <p:cNvSpPr>
            <a:spLocks noChangeArrowheads="1"/>
          </p:cNvSpPr>
          <p:nvPr/>
        </p:nvSpPr>
        <p:spPr bwMode="auto">
          <a:xfrm>
            <a:off x="4800600" y="762000"/>
            <a:ext cx="3933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4D4D4D"/>
                </a:solidFill>
                <a:cs typeface="Arial" pitchFamily="34" charset="0"/>
              </a:rPr>
              <a:t>SEQUENT SYSTEM</a:t>
            </a:r>
            <a:endParaRPr lang="en-US" sz="3200" b="1">
              <a:solidFill>
                <a:srgbClr val="4D4D4D"/>
              </a:solidFill>
            </a:endParaRPr>
          </a:p>
        </p:txBody>
      </p:sp>
      <p:pic>
        <p:nvPicPr>
          <p:cNvPr id="72726" name="Picture 5" descr="corporate_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2600"/>
            <a:ext cx="37433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sym typeface="Gill Sans Light" pitchFamily="-2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Lucida Grande" pitchFamily="-28" charset="0"/>
              <a:buChar char="‣"/>
              <a:defRPr/>
            </a:pPr>
            <a:endParaRPr lang="en-US" dirty="0">
              <a:sym typeface="Gill Sans" pitchFamily="-28" charset="0"/>
            </a:endParaRPr>
          </a:p>
        </p:txBody>
      </p:sp>
      <p:pic>
        <p:nvPicPr>
          <p:cNvPr id="73732" name="Picture 5" descr="Slide#4 -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/>
          <a:stretch>
            <a:fillRect/>
          </a:stretch>
        </p:blipFill>
        <p:spPr bwMode="auto">
          <a:xfrm>
            <a:off x="6629400" y="533400"/>
            <a:ext cx="21859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Text Box 6"/>
          <p:cNvSpPr txBox="1">
            <a:spLocks noChangeArrowheads="1"/>
          </p:cNvSpPr>
          <p:nvPr/>
        </p:nvSpPr>
        <p:spPr bwMode="auto">
          <a:xfrm>
            <a:off x="2971800" y="1447800"/>
            <a:ext cx="35814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US" sz="1400" b="1">
                <a:solidFill>
                  <a:srgbClr val="000000"/>
                </a:solidFill>
              </a:rPr>
              <a:t>FUEL CHANGEOVER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endParaRPr lang="en-US" sz="1400" b="1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GB" sz="1400" b="1">
                <a:solidFill>
                  <a:srgbClr val="000000"/>
                </a:solidFill>
              </a:rPr>
              <a:t>THE OEM INJECTORS ARE SHUT DOWN BY THE SEQUENT PLUG &amp; DRIVE ECU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endParaRPr lang="en-GB" sz="1400" b="1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5000"/>
              </a:spcBef>
            </a:pPr>
            <a:r>
              <a:rPr lang="en-GB" sz="1400" b="1">
                <a:solidFill>
                  <a:srgbClr val="000000"/>
                </a:solidFill>
              </a:rPr>
              <a:t>CONDITIONS THAT ALLOW CHANGEOVER: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buClr>
                <a:srgbClr val="000000"/>
              </a:buClr>
              <a:buFontTx/>
              <a:buChar char="•"/>
            </a:pPr>
            <a:r>
              <a:rPr lang="en-GB" sz="1400" b="1">
                <a:solidFill>
                  <a:srgbClr val="000000"/>
                </a:solidFill>
              </a:rPr>
              <a:t> Temperature</a:t>
            </a:r>
            <a:r>
              <a:rPr lang="en-GB" sz="1400" b="1" i="1">
                <a:solidFill>
                  <a:srgbClr val="000000"/>
                </a:solidFill>
              </a:rPr>
              <a:t>  </a:t>
            </a:r>
            <a:br>
              <a:rPr lang="en-GB" sz="1400" b="1" i="1">
                <a:solidFill>
                  <a:srgbClr val="000000"/>
                </a:solidFill>
              </a:rPr>
            </a:br>
            <a:r>
              <a:rPr lang="en-GB" sz="1400" b="1" i="1">
                <a:solidFill>
                  <a:srgbClr val="000000"/>
                </a:solidFill>
              </a:rPr>
              <a:t>   (engine coolant @ the alt fuel regulator) </a:t>
            </a:r>
          </a:p>
          <a:p>
            <a:pPr eaLnBrk="1" hangingPunct="1">
              <a:lnSpc>
                <a:spcPct val="90000"/>
              </a:lnSpc>
              <a:spcBef>
                <a:spcPct val="25000"/>
              </a:spcBef>
              <a:buClr>
                <a:srgbClr val="000000"/>
              </a:buClr>
              <a:buFontTx/>
              <a:buChar char="•"/>
            </a:pPr>
            <a:r>
              <a:rPr lang="en-GB" sz="1400" b="1">
                <a:solidFill>
                  <a:srgbClr val="000000"/>
                </a:solidFill>
              </a:rPr>
              <a:t> Time After Engine Start</a:t>
            </a:r>
          </a:p>
        </p:txBody>
      </p:sp>
      <p:sp>
        <p:nvSpPr>
          <p:cNvPr id="73734" name="Rectangle 7"/>
          <p:cNvSpPr>
            <a:spLocks noChangeArrowheads="1"/>
          </p:cNvSpPr>
          <p:nvPr/>
        </p:nvSpPr>
        <p:spPr bwMode="auto">
          <a:xfrm>
            <a:off x="457200" y="3276600"/>
            <a:ext cx="77866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963"/>
              </a:spcBef>
              <a:buClr>
                <a:srgbClr val="FCFEB9"/>
              </a:buClr>
              <a:buSzPct val="29000"/>
            </a:pPr>
            <a:r>
              <a:rPr lang="en-GB" sz="1600" b="1">
                <a:solidFill>
                  <a:srgbClr val="000000"/>
                </a:solidFill>
              </a:rPr>
              <a:t>Sequential Changeover</a:t>
            </a:r>
          </a:p>
        </p:txBody>
      </p:sp>
      <p:sp>
        <p:nvSpPr>
          <p:cNvPr id="73735" name="Text Box 8"/>
          <p:cNvSpPr txBox="1">
            <a:spLocks noChangeArrowheads="1"/>
          </p:cNvSpPr>
          <p:nvPr/>
        </p:nvSpPr>
        <p:spPr bwMode="auto">
          <a:xfrm>
            <a:off x="0" y="2057400"/>
            <a:ext cx="2590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</a:rPr>
              <a:t>SPECIFICALLY DESIGNED FOR BI-FUEL APPLICATIONS</a:t>
            </a:r>
          </a:p>
        </p:txBody>
      </p:sp>
      <p:pic>
        <p:nvPicPr>
          <p:cNvPr id="73736" name="Picture 6" descr="DSCF00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0"/>
            <a:ext cx="6477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5" descr="corporate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2600"/>
            <a:ext cx="37433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4"/>
          <p:cNvSpPr txBox="1">
            <a:spLocks noChangeArrowheads="1"/>
          </p:cNvSpPr>
          <p:nvPr/>
        </p:nvSpPr>
        <p:spPr bwMode="auto">
          <a:xfrm>
            <a:off x="593725" y="1447800"/>
            <a:ext cx="80168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0838" indent="-3508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08050" indent="-3968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265D9F"/>
                </a:solidFill>
              </a:rPr>
              <a:t>Alliance AutoGas uses the Prins Vapor Sequential Injection System:</a:t>
            </a:r>
          </a:p>
          <a:p>
            <a:pPr lvl="1" eaLnBrk="1" hangingPunct="1">
              <a:lnSpc>
                <a:spcPct val="70000"/>
              </a:lnSpc>
              <a:spcBef>
                <a:spcPct val="50000"/>
              </a:spcBef>
              <a:buFont typeface="Gotham Book"/>
              <a:buChar char="–"/>
            </a:pPr>
            <a:r>
              <a:rPr lang="en-US" sz="1600">
                <a:solidFill>
                  <a:srgbClr val="4D4D4D"/>
                </a:solidFill>
              </a:rPr>
              <a:t>Used widely in Europe and Asia</a:t>
            </a:r>
          </a:p>
          <a:p>
            <a:pPr lvl="1" eaLnBrk="1" hangingPunct="1">
              <a:lnSpc>
                <a:spcPct val="70000"/>
              </a:lnSpc>
              <a:spcBef>
                <a:spcPct val="50000"/>
              </a:spcBef>
              <a:buFont typeface="Gotham Book"/>
              <a:buChar char="–"/>
            </a:pPr>
            <a:r>
              <a:rPr lang="en-US" sz="1600">
                <a:solidFill>
                  <a:srgbClr val="4D4D4D"/>
                </a:solidFill>
              </a:rPr>
              <a:t>Starts on gasoline, immediately switches to AutoGas</a:t>
            </a:r>
          </a:p>
          <a:p>
            <a:pPr lvl="1" eaLnBrk="1" hangingPunct="1">
              <a:lnSpc>
                <a:spcPct val="70000"/>
              </a:lnSpc>
              <a:spcBef>
                <a:spcPct val="50000"/>
              </a:spcBef>
              <a:buFont typeface="Gotham Book"/>
              <a:buChar char="–"/>
            </a:pPr>
            <a:r>
              <a:rPr lang="en-US" sz="1600">
                <a:solidFill>
                  <a:srgbClr val="4D4D4D"/>
                </a:solidFill>
              </a:rPr>
              <a:t>Can switch back to gasoline if an AutoGas filling station cannot be reached.</a:t>
            </a:r>
          </a:p>
          <a:p>
            <a:pPr lvl="1" eaLnBrk="1" hangingPunct="1">
              <a:lnSpc>
                <a:spcPct val="70000"/>
              </a:lnSpc>
              <a:spcBef>
                <a:spcPct val="50000"/>
              </a:spcBef>
              <a:spcAft>
                <a:spcPct val="35000"/>
              </a:spcAft>
              <a:buFont typeface="Gotham Book"/>
              <a:buChar char="–"/>
            </a:pPr>
            <a:r>
              <a:rPr lang="en-US" sz="1600">
                <a:solidFill>
                  <a:srgbClr val="4D4D4D"/>
                </a:solidFill>
              </a:rPr>
              <a:t>DOT-approved fuel tanks, multiple mounting options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4D4D4D"/>
                </a:solidFill>
              </a:rPr>
              <a:t>Alliance AutoGas founding partner American Alternative Fuels (AAF) is the exclusive North American Distributor of the Prins System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rgbClr val="4D4D4D"/>
                </a:solidFill>
              </a:rPr>
              <a:t>Alliance AutoGas Certified Conversion Technicians require just 10 man-hours, on average, to convert a vehicle from gasoline to propane AutoGas using the Prins VSI system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4D4D4D"/>
                </a:solidFill>
                <a:latin typeface="Gotham Book"/>
              </a:rPr>
              <a:t/>
            </a:r>
            <a:br>
              <a:rPr lang="en-US" sz="2000">
                <a:solidFill>
                  <a:srgbClr val="4D4D4D"/>
                </a:solidFill>
                <a:latin typeface="Gotham Book"/>
              </a:rPr>
            </a:br>
            <a:endParaRPr lang="en-US" sz="2000">
              <a:solidFill>
                <a:srgbClr val="4D4D4D"/>
              </a:solidFill>
              <a:latin typeface="Gotham Book"/>
            </a:endParaRPr>
          </a:p>
        </p:txBody>
      </p:sp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8586788" y="6432550"/>
            <a:ext cx="404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C691D20E-E4A3-4007-B5B0-420420F3A8FA}" type="slidenum">
              <a:rPr lang="en-US" sz="1200" b="1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26</a:t>
            </a:fld>
            <a:endParaRPr lang="en-US" sz="1200" b="1">
              <a:solidFill>
                <a:schemeClr val="bg1"/>
              </a:solidFill>
            </a:endParaRP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59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Gill Sans Light" pitchFamily="-28" charset="0"/>
              </a:rPr>
              <a:t>Alliance </a:t>
            </a:r>
            <a:r>
              <a:rPr lang="en-US" dirty="0" err="1" smtClean="0">
                <a:sym typeface="Gill Sans Light" pitchFamily="-28" charset="0"/>
              </a:rPr>
              <a:t>autogas</a:t>
            </a:r>
            <a:endParaRPr lang="en-US" dirty="0" smtClean="0">
              <a:sym typeface="Gill Sans Light" pitchFamily="-28" charset="0"/>
            </a:endParaRPr>
          </a:p>
        </p:txBody>
      </p:sp>
      <p:grpSp>
        <p:nvGrpSpPr>
          <p:cNvPr id="75781" name="Group 4"/>
          <p:cNvGrpSpPr>
            <a:grpSpLocks/>
          </p:cNvGrpSpPr>
          <p:nvPr/>
        </p:nvGrpSpPr>
        <p:grpSpPr bwMode="auto">
          <a:xfrm>
            <a:off x="762000" y="4953000"/>
            <a:ext cx="7543800" cy="1447800"/>
            <a:chOff x="762000" y="4800600"/>
            <a:chExt cx="7543800" cy="1447800"/>
          </a:xfrm>
        </p:grpSpPr>
        <p:sp>
          <p:nvSpPr>
            <p:cNvPr id="6" name="Rectangle 13"/>
            <p:cNvSpPr>
              <a:spLocks noChangeArrowheads="1"/>
            </p:cNvSpPr>
            <p:nvPr/>
          </p:nvSpPr>
          <p:spPr bwMode="auto">
            <a:xfrm>
              <a:off x="762000" y="4800600"/>
              <a:ext cx="7543800" cy="1447800"/>
            </a:xfrm>
            <a:prstGeom prst="rect">
              <a:avLst/>
            </a:prstGeom>
            <a:gradFill rotWithShape="1">
              <a:gsLst>
                <a:gs pos="0">
                  <a:srgbClr val="EAEAEA">
                    <a:alpha val="50000"/>
                  </a:srgbClr>
                </a:gs>
                <a:gs pos="50000">
                  <a:schemeClr val="bg1"/>
                </a:gs>
                <a:gs pos="100000">
                  <a:srgbClr val="EAEAEA">
                    <a:alpha val="50000"/>
                  </a:srgbClr>
                </a:gs>
              </a:gsLst>
              <a:lin ang="5400000" scaled="1"/>
            </a:gradFill>
            <a:ln w="1905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pic>
          <p:nvPicPr>
            <p:cNvPr id="75785" name="Picture 15" descr="Colorado Clean Air ca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525" y="4919663"/>
              <a:ext cx="1703388" cy="125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86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914900"/>
              <a:ext cx="1676400" cy="12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87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4924425"/>
              <a:ext cx="1905000" cy="124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88" name="Picture 15" descr="SheriffPropane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4919663"/>
              <a:ext cx="1905000" cy="1252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Gill Sans Light" pitchFamily="-28" charset="0"/>
              </a:rPr>
              <a:t>Alliance </a:t>
            </a:r>
            <a:r>
              <a:rPr lang="en-US" dirty="0" err="1" smtClean="0">
                <a:sym typeface="Gill Sans Light" pitchFamily="-28" charset="0"/>
              </a:rPr>
              <a:t>autogas</a:t>
            </a:r>
            <a:r>
              <a:rPr lang="en-US" dirty="0" smtClean="0">
                <a:sym typeface="Gill Sans Light" pitchFamily="-28" charset="0"/>
              </a:rPr>
              <a:t> systems</a:t>
            </a:r>
            <a:endParaRPr lang="en-US" dirty="0">
              <a:sym typeface="Gill Sans Light" pitchFamily="-28" charset="0"/>
            </a:endParaRPr>
          </a:p>
        </p:txBody>
      </p:sp>
      <p:pic>
        <p:nvPicPr>
          <p:cNvPr id="76803" name="Picture 1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3217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1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457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10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697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1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937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10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4177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1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9417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9" name="Rectangle 1052"/>
          <p:cNvSpPr>
            <a:spLocks noChangeArrowheads="1"/>
          </p:cNvSpPr>
          <p:nvPr/>
        </p:nvSpPr>
        <p:spPr bwMode="auto">
          <a:xfrm>
            <a:off x="4572000" y="2209800"/>
            <a:ext cx="2438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810" name="Group 1053"/>
          <p:cNvGrpSpPr>
            <a:grpSpLocks/>
          </p:cNvGrpSpPr>
          <p:nvPr/>
        </p:nvGrpSpPr>
        <p:grpSpPr bwMode="auto">
          <a:xfrm>
            <a:off x="6781800" y="1752600"/>
            <a:ext cx="258763" cy="2057400"/>
            <a:chOff x="5213" y="1056"/>
            <a:chExt cx="163" cy="1296"/>
          </a:xfrm>
        </p:grpSpPr>
        <p:pic>
          <p:nvPicPr>
            <p:cNvPr id="76814" name="Picture 104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3" y="1056"/>
              <a:ext cx="1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15" name="Picture 104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3" y="1248"/>
              <a:ext cx="1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16" name="Picture 104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3" y="1440"/>
              <a:ext cx="1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17" name="Picture 104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3" y="1632"/>
              <a:ext cx="1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18" name="Picture 104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3" y="1824"/>
              <a:ext cx="1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19" name="Picture 104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3" y="2016"/>
              <a:ext cx="1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820" name="Picture 104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3" y="2208"/>
              <a:ext cx="1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6811" name="Rectangle 1056"/>
          <p:cNvSpPr>
            <a:spLocks noChangeArrowheads="1"/>
          </p:cNvSpPr>
          <p:nvPr/>
        </p:nvSpPr>
        <p:spPr bwMode="auto">
          <a:xfrm>
            <a:off x="1738313" y="1614488"/>
            <a:ext cx="344328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4D4D4D"/>
                </a:solidFill>
              </a:rPr>
              <a:t>The AAF – </a:t>
            </a:r>
            <a:r>
              <a:rPr lang="en-US" sz="2000" dirty="0" err="1">
                <a:solidFill>
                  <a:srgbClr val="4D4D4D"/>
                </a:solidFill>
              </a:rPr>
              <a:t>Prins</a:t>
            </a:r>
            <a:r>
              <a:rPr lang="en-US" sz="2000" dirty="0">
                <a:solidFill>
                  <a:srgbClr val="4D4D4D"/>
                </a:solidFill>
              </a:rPr>
              <a:t> VSI System</a:t>
            </a:r>
          </a:p>
          <a:p>
            <a:pPr algn="ctr"/>
            <a:r>
              <a:rPr lang="en-US" sz="1300" dirty="0">
                <a:solidFill>
                  <a:srgbClr val="4D4D4D"/>
                </a:solidFill>
              </a:rPr>
              <a:t>(VSI = Vapor Sequential Injection)</a:t>
            </a:r>
          </a:p>
        </p:txBody>
      </p:sp>
      <p:sp>
        <p:nvSpPr>
          <p:cNvPr id="76812" name="Text Box 1041"/>
          <p:cNvSpPr txBox="1">
            <a:spLocks noChangeArrowheads="1"/>
          </p:cNvSpPr>
          <p:nvPr/>
        </p:nvSpPr>
        <p:spPr bwMode="auto">
          <a:xfrm>
            <a:off x="7086600" y="1752600"/>
            <a:ext cx="19812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30000"/>
              </a:spcAft>
            </a:pPr>
            <a:r>
              <a:rPr lang="en-US" sz="1100" b="1" dirty="0">
                <a:solidFill>
                  <a:srgbClr val="4D4D4D"/>
                </a:solidFill>
              </a:rPr>
              <a:t>VSI ECM</a:t>
            </a:r>
          </a:p>
          <a:p>
            <a:pPr eaLnBrk="1" hangingPunct="1">
              <a:spcBef>
                <a:spcPct val="50000"/>
              </a:spcBef>
              <a:spcAft>
                <a:spcPct val="30000"/>
              </a:spcAft>
            </a:pPr>
            <a:r>
              <a:rPr lang="en-US" sz="1100" b="1" dirty="0">
                <a:solidFill>
                  <a:srgbClr val="4D4D4D"/>
                </a:solidFill>
              </a:rPr>
              <a:t>REDUCER</a:t>
            </a:r>
          </a:p>
          <a:p>
            <a:pPr eaLnBrk="1" hangingPunct="1">
              <a:spcBef>
                <a:spcPct val="50000"/>
              </a:spcBef>
              <a:spcAft>
                <a:spcPct val="30000"/>
              </a:spcAft>
            </a:pPr>
            <a:r>
              <a:rPr lang="en-US" sz="1100" b="1" dirty="0">
                <a:solidFill>
                  <a:srgbClr val="4D4D4D"/>
                </a:solidFill>
              </a:rPr>
              <a:t>FILTER UNIT</a:t>
            </a:r>
          </a:p>
          <a:p>
            <a:pPr eaLnBrk="1" hangingPunct="1">
              <a:spcBef>
                <a:spcPct val="50000"/>
              </a:spcBef>
              <a:spcAft>
                <a:spcPct val="30000"/>
              </a:spcAft>
            </a:pPr>
            <a:r>
              <a:rPr lang="en-US" sz="1100" b="1" dirty="0">
                <a:solidFill>
                  <a:srgbClr val="4D4D4D"/>
                </a:solidFill>
              </a:rPr>
              <a:t>INJECTOR RAIL</a:t>
            </a:r>
          </a:p>
          <a:p>
            <a:pPr eaLnBrk="1" hangingPunct="1">
              <a:spcBef>
                <a:spcPct val="50000"/>
              </a:spcBef>
              <a:spcAft>
                <a:spcPct val="30000"/>
              </a:spcAft>
            </a:pPr>
            <a:r>
              <a:rPr lang="en-US" sz="1100" b="1" dirty="0">
                <a:solidFill>
                  <a:srgbClr val="4D4D4D"/>
                </a:solidFill>
              </a:rPr>
              <a:t>OEM INJECTOR</a:t>
            </a:r>
          </a:p>
          <a:p>
            <a:pPr eaLnBrk="1" hangingPunct="1">
              <a:spcBef>
                <a:spcPct val="50000"/>
              </a:spcBef>
              <a:spcAft>
                <a:spcPct val="30000"/>
              </a:spcAft>
            </a:pPr>
            <a:r>
              <a:rPr lang="en-US" sz="1100" b="1" dirty="0">
                <a:solidFill>
                  <a:srgbClr val="4D4D4D"/>
                </a:solidFill>
              </a:rPr>
              <a:t>FUEL SELECTOR SWITCH</a:t>
            </a:r>
          </a:p>
          <a:p>
            <a:pPr eaLnBrk="1" hangingPunct="1">
              <a:spcBef>
                <a:spcPct val="50000"/>
              </a:spcBef>
              <a:spcAft>
                <a:spcPct val="30000"/>
              </a:spcAft>
            </a:pPr>
            <a:r>
              <a:rPr lang="en-US" sz="1100" b="1" dirty="0">
                <a:solidFill>
                  <a:srgbClr val="4D4D4D"/>
                </a:solidFill>
              </a:rPr>
              <a:t>TANK</a:t>
            </a:r>
          </a:p>
        </p:txBody>
      </p:sp>
      <p:pic>
        <p:nvPicPr>
          <p:cNvPr id="76813" name="Picture 105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7587"/>
            <a:ext cx="6477000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ym typeface="Gill Sans Light" pitchFamily="-28" charset="0"/>
              </a:rPr>
              <a:t>FUELING</a:t>
            </a:r>
            <a:endParaRPr lang="en-US" dirty="0">
              <a:sym typeface="Gill Sans Light" pitchFamily="-28" charset="0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0"/>
          </p:nvPr>
        </p:nvSpPr>
        <p:spPr>
          <a:xfrm>
            <a:off x="5045075" y="3692525"/>
            <a:ext cx="3713163" cy="2825750"/>
          </a:xfrm>
        </p:spPr>
        <p:txBody>
          <a:bodyPr/>
          <a:lstStyle/>
          <a:p>
            <a:pPr eaLnBrk="1" hangingPunct="1">
              <a:buFont typeface="Lucida Grande" pitchFamily="-28" charset="0"/>
              <a:buNone/>
              <a:defRPr/>
            </a:pPr>
            <a:endParaRPr lang="en-US">
              <a:sym typeface="Gill Sans" pitchFamily="-2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Gill Sans Light" pitchFamily="-28" charset="0"/>
              </a:rPr>
              <a:t>Propane is economical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Lucida Grande" pitchFamily="-106" charset="0"/>
              <a:buChar char="‣"/>
              <a:defRPr/>
            </a:pPr>
            <a:r>
              <a:rPr lang="en-US" dirty="0" smtClean="0">
                <a:sym typeface="Gill Sans" pitchFamily="-28" charset="0"/>
              </a:rPr>
              <a:t>As an engine fuel it costs ~30-50 percent less than gasoline</a:t>
            </a:r>
          </a:p>
          <a:p>
            <a:pPr eaLnBrk="1" hangingPunct="1">
              <a:buFont typeface="Lucida Grande" pitchFamily="-106" charset="0"/>
              <a:buChar char="‣"/>
              <a:defRPr/>
            </a:pPr>
            <a:r>
              <a:rPr lang="en-US" dirty="0" smtClean="0">
                <a:sym typeface="Gill Sans" pitchFamily="-28" charset="0"/>
              </a:rPr>
              <a:t>Pricing tends to be better in propane producing states like Texas and Louisiana</a:t>
            </a:r>
          </a:p>
          <a:p>
            <a:pPr eaLnBrk="1" hangingPunct="1">
              <a:buFont typeface="Lucida Grande" pitchFamily="-106" charset="0"/>
              <a:buChar char="‣"/>
              <a:defRPr/>
            </a:pPr>
            <a:r>
              <a:rPr lang="en-US" dirty="0" smtClean="0">
                <a:sym typeface="Gill Sans" pitchFamily="-28" charset="0"/>
              </a:rPr>
              <a:t>Propane is ~ 106 octane</a:t>
            </a:r>
          </a:p>
          <a:p>
            <a:pPr eaLnBrk="1" hangingPunct="1">
              <a:buFont typeface="Lucida Grande" pitchFamily="-106" charset="0"/>
              <a:buChar char="‣"/>
              <a:defRPr/>
            </a:pPr>
            <a:r>
              <a:rPr lang="en-US" dirty="0" smtClean="0">
                <a:sym typeface="Gill Sans" pitchFamily="-28" charset="0"/>
              </a:rPr>
              <a:t>Same HP and torque as gasoline vehicles</a:t>
            </a:r>
          </a:p>
          <a:p>
            <a:pPr eaLnBrk="1" hangingPunct="1">
              <a:buFont typeface="Lucida Grande"/>
              <a:buNone/>
              <a:defRPr/>
            </a:pPr>
            <a:r>
              <a:rPr lang="en-US" dirty="0" smtClean="0">
                <a:sym typeface="Gill Sans" pitchFamily="-28" charset="0"/>
              </a:rPr>
              <a:t>	</a:t>
            </a:r>
          </a:p>
          <a:p>
            <a:pPr eaLnBrk="1" hangingPunct="1">
              <a:buFont typeface="Lucida Grande"/>
              <a:buNone/>
              <a:defRPr/>
            </a:pPr>
            <a:r>
              <a:rPr lang="en-US" sz="2000" i="1" dirty="0" smtClean="0">
                <a:sym typeface="Gill Sans" pitchFamily="-28" charset="0"/>
              </a:rPr>
              <a:t>The Fine Print</a:t>
            </a:r>
            <a:endParaRPr lang="en-US" i="1" dirty="0" smtClean="0">
              <a:sym typeface="Gill Sans" pitchFamily="-28" charset="0"/>
            </a:endParaRPr>
          </a:p>
          <a:p>
            <a:pPr eaLnBrk="1" hangingPunct="1">
              <a:buFont typeface="Lucida Grande" pitchFamily="-106" charset="0"/>
              <a:buChar char="‣"/>
              <a:defRPr/>
            </a:pPr>
            <a:r>
              <a:rPr lang="en-US" dirty="0" smtClean="0">
                <a:sym typeface="Gill Sans" pitchFamily="-28" charset="0"/>
              </a:rPr>
              <a:t>Propane is 91,600 btus</a:t>
            </a:r>
          </a:p>
          <a:p>
            <a:pPr eaLnBrk="1" hangingPunct="1">
              <a:buFont typeface="Lucida Grande" pitchFamily="-106" charset="0"/>
              <a:buChar char="‣"/>
              <a:defRPr/>
            </a:pPr>
            <a:r>
              <a:rPr lang="en-US" dirty="0" smtClean="0">
                <a:sym typeface="Gill Sans" pitchFamily="-28" charset="0"/>
              </a:rPr>
              <a:t>New technology provides better efficiency resulting in ~10 percent less mileage</a:t>
            </a:r>
          </a:p>
          <a:p>
            <a:pPr eaLnBrk="1" hangingPunct="1">
              <a:buFont typeface="Lucida Grande" pitchFamily="-106" charset="0"/>
              <a:buChar char="‣"/>
              <a:defRPr/>
            </a:pPr>
            <a:endParaRPr lang="en-US" dirty="0" smtClean="0">
              <a:sym typeface="Gill Sans" pitchFamily="-2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ym typeface="Gill Sans Light" pitchFamily="-28" charset="0"/>
              </a:rPr>
              <a:t>Production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94652653"/>
              </p:ext>
            </p:extLst>
          </p:nvPr>
        </p:nvGraphicFramePr>
        <p:xfrm>
          <a:off x="381000" y="1341438"/>
          <a:ext cx="8610600" cy="5211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59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Economical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2438" y="1600200"/>
            <a:ext cx="7700962" cy="495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Installing a propane station is the least expensive alternative even as compared to gasoline or diesel stations</a:t>
            </a:r>
          </a:p>
          <a:p>
            <a:pPr lvl="1">
              <a:defRPr/>
            </a:pPr>
            <a:r>
              <a:rPr lang="en-US" dirty="0" smtClean="0"/>
              <a:t>4-7 HP electric motor</a:t>
            </a:r>
          </a:p>
          <a:p>
            <a:pPr lvl="1">
              <a:defRPr/>
            </a:pPr>
            <a:r>
              <a:rPr lang="en-US" dirty="0" smtClean="0"/>
              <a:t>No ground water contamination</a:t>
            </a:r>
          </a:p>
          <a:p>
            <a:pPr lvl="1">
              <a:defRPr/>
            </a:pPr>
            <a:r>
              <a:rPr lang="en-US" dirty="0" smtClean="0"/>
              <a:t>Non toxic</a:t>
            </a:r>
          </a:p>
          <a:p>
            <a:pPr lvl="1">
              <a:defRPr/>
            </a:pPr>
            <a:r>
              <a:rPr lang="en-US" dirty="0" smtClean="0"/>
              <a:t>No costly EPA monitoring system</a:t>
            </a:r>
          </a:p>
          <a:p>
            <a:pPr lvl="1">
              <a:defRPr/>
            </a:pPr>
            <a:r>
              <a:rPr lang="en-US" dirty="0" smtClean="0"/>
              <a:t>Low pressure, 100-300 psig</a:t>
            </a:r>
          </a:p>
          <a:p>
            <a:pPr lvl="1">
              <a:defRPr/>
            </a:pPr>
            <a:r>
              <a:rPr lang="en-US" dirty="0" smtClean="0"/>
              <a:t>Low noise</a:t>
            </a:r>
          </a:p>
          <a:p>
            <a:pPr lvl="1">
              <a:defRPr/>
            </a:pPr>
            <a:r>
              <a:rPr lang="en-US" dirty="0" smtClean="0"/>
              <a:t>2000 gallon skid mounted system with basic dispenser for ~ $22,000…installed!</a:t>
            </a:r>
          </a:p>
        </p:txBody>
      </p:sp>
      <p:pic>
        <p:nvPicPr>
          <p:cNvPr id="819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67000"/>
            <a:ext cx="30607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Gill Sans Light" pitchFamily="-28" charset="0"/>
              </a:rPr>
              <a:t>Fueling Infrastructure Options</a:t>
            </a:r>
          </a:p>
        </p:txBody>
      </p:sp>
      <p:pic>
        <p:nvPicPr>
          <p:cNvPr id="82947" name="Picture 6" descr="Bexar Co sans log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524000"/>
            <a:ext cx="4343400" cy="2408238"/>
          </a:xfrm>
          <a:noFill/>
        </p:spPr>
      </p:pic>
      <p:pic>
        <p:nvPicPr>
          <p:cNvPr id="82948" name="Picture 7" descr="fueling 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14800"/>
            <a:ext cx="43434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6" descr="bmp048c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6400"/>
            <a:ext cx="20828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Lucida Grande" pitchFamily="-106" charset="0"/>
              <a:buChar char="‣"/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MT" pitchFamily="-28" charset="0"/>
                <a:ea typeface="ＭＳ Ｐゴシック" pitchFamily="34" charset="-128"/>
                <a:cs typeface="Arial MT" pitchFamily="-28" charset="0"/>
                <a:sym typeface="Gill Sans" pitchFamily="-28" charset="0"/>
              </a:rPr>
              <a:t>- High frame, Commercial Style</a:t>
            </a:r>
          </a:p>
          <a:p>
            <a:pPr>
              <a:buFont typeface="Lucida Grande" pitchFamily="-106" charset="0"/>
              <a:buChar char="‣"/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MT" pitchFamily="-28" charset="0"/>
                <a:ea typeface="ＭＳ Ｐゴシック" pitchFamily="34" charset="-128"/>
                <a:cs typeface="Arial MT" pitchFamily="-28" charset="0"/>
                <a:sym typeface="Gill Sans" pitchFamily="-28" charset="0"/>
              </a:rPr>
              <a:t> - Key pad for secure self serve</a:t>
            </a:r>
          </a:p>
          <a:p>
            <a:pPr>
              <a:buFont typeface="Lucida Grande" pitchFamily="-106" charset="0"/>
              <a:buChar char="‣"/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MT" pitchFamily="-28" charset="0"/>
                <a:ea typeface="ＭＳ Ｐゴシック" pitchFamily="34" charset="-128"/>
                <a:cs typeface="Arial MT" pitchFamily="-28" charset="0"/>
                <a:sym typeface="Gill Sans" pitchFamily="-28" charset="0"/>
              </a:rPr>
              <a:t> - Attractive retail design</a:t>
            </a:r>
          </a:p>
          <a:p>
            <a:pPr>
              <a:buFont typeface="Lucida Grande" pitchFamily="-106" charset="0"/>
              <a:buChar char="‣"/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MT" pitchFamily="-28" charset="0"/>
                <a:ea typeface="ＭＳ Ｐゴシック" pitchFamily="34" charset="-128"/>
                <a:cs typeface="Arial MT" pitchFamily="-28" charset="0"/>
                <a:sym typeface="Gill Sans" pitchFamily="-28" charset="0"/>
              </a:rPr>
              <a:t> - Fully electronic dispenser </a:t>
            </a:r>
          </a:p>
          <a:p>
            <a:pPr>
              <a:buFont typeface="Lucida Grande" pitchFamily="-106" charset="0"/>
              <a:buChar char="‣"/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MT" pitchFamily="-28" charset="0"/>
                <a:ea typeface="ＭＳ Ｐゴシック" pitchFamily="34" charset="-128"/>
                <a:cs typeface="Arial MT" pitchFamily="-28" charset="0"/>
                <a:sym typeface="Gill Sans" pitchFamily="-28" charset="0"/>
              </a:rPr>
              <a:t> - Nozzle boot handle actuation</a:t>
            </a:r>
          </a:p>
          <a:p>
            <a:pPr>
              <a:buFont typeface="Lucida Grande" pitchFamily="-106" charset="0"/>
              <a:buChar char="‣"/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MT" pitchFamily="-28" charset="0"/>
                <a:ea typeface="ＭＳ Ｐゴシック" pitchFamily="34" charset="-128"/>
                <a:cs typeface="Arial MT" pitchFamily="-28" charset="0"/>
                <a:sym typeface="Gill Sans" pitchFamily="-28" charset="0"/>
              </a:rPr>
              <a:t> - Retail Displays:</a:t>
            </a:r>
          </a:p>
          <a:p>
            <a:pPr>
              <a:buFont typeface="Lucida Grande" pitchFamily="-106" charset="0"/>
              <a:buChar char="‣"/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MT" pitchFamily="-28" charset="0"/>
                <a:ea typeface="ＭＳ Ｐゴシック" pitchFamily="34" charset="-128"/>
                <a:cs typeface="Arial MT" pitchFamily="-28" charset="0"/>
                <a:sym typeface="Gill Sans" pitchFamily="-28" charset="0"/>
              </a:rPr>
              <a:t>	Total Sale</a:t>
            </a:r>
          </a:p>
          <a:p>
            <a:pPr>
              <a:buFont typeface="Lucida Grande" pitchFamily="-106" charset="0"/>
              <a:buChar char="‣"/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MT" pitchFamily="-28" charset="0"/>
                <a:ea typeface="ＭＳ Ｐゴシック" pitchFamily="34" charset="-128"/>
                <a:cs typeface="Arial MT" pitchFamily="-28" charset="0"/>
                <a:sym typeface="Gill Sans" pitchFamily="-28" charset="0"/>
              </a:rPr>
              <a:t>	Volume</a:t>
            </a:r>
          </a:p>
          <a:p>
            <a:pPr>
              <a:buFont typeface="Lucida Grande" pitchFamily="-106" charset="0"/>
              <a:buChar char="‣"/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MT" pitchFamily="-28" charset="0"/>
                <a:ea typeface="ＭＳ Ｐゴシック" pitchFamily="34" charset="-128"/>
                <a:cs typeface="Arial MT" pitchFamily="-28" charset="0"/>
                <a:sym typeface="Gill Sans" pitchFamily="-28" charset="0"/>
              </a:rPr>
              <a:t>	Price per gallon</a:t>
            </a:r>
          </a:p>
        </p:txBody>
      </p:sp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Gill Sans Light" pitchFamily="-28" charset="0"/>
              </a:rPr>
              <a:t>Electronic dispensers</a:t>
            </a:r>
          </a:p>
        </p:txBody>
      </p:sp>
      <p:pic>
        <p:nvPicPr>
          <p:cNvPr id="83972" name="Picture 2" descr="C:\Users\Greg Zilberfarb\Documents\OutlookAttachments\Inbox\AAA List\Crystelle\EncoreS_Applause_E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26574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PEE-P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116138"/>
            <a:ext cx="8407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1517650" y="5062538"/>
            <a:ext cx="67643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sz="2800" b="1">
              <a:solidFill>
                <a:srgbClr val="000000"/>
              </a:solidFill>
              <a:latin typeface="Times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ym typeface="Gill Sans Light" pitchFamily="-28" charset="0"/>
              </a:rPr>
              <a:t>Products</a:t>
            </a:r>
            <a:br>
              <a:rPr lang="en-US" dirty="0" smtClean="0">
                <a:sym typeface="Gill Sans Light" pitchFamily="-28" charset="0"/>
              </a:rPr>
            </a:br>
            <a:r>
              <a:rPr lang="en-US" dirty="0" smtClean="0">
                <a:sym typeface="Gill Sans Light" pitchFamily="-28" charset="0"/>
              </a:rPr>
              <a:t>and</a:t>
            </a:r>
            <a:br>
              <a:rPr lang="en-US" dirty="0" smtClean="0">
                <a:sym typeface="Gill Sans Light" pitchFamily="-28" charset="0"/>
              </a:rPr>
            </a:br>
            <a:r>
              <a:rPr lang="en-US" dirty="0" smtClean="0">
                <a:sym typeface="Gill Sans Light" pitchFamily="-28" charset="0"/>
              </a:rPr>
              <a:t>solutions</a:t>
            </a:r>
            <a:endParaRPr lang="en-US" dirty="0">
              <a:sym typeface="Gill Sans Light" pitchFamily="-28" charset="0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0"/>
          </p:nvPr>
        </p:nvSpPr>
        <p:spPr>
          <a:xfrm>
            <a:off x="5045075" y="3692525"/>
            <a:ext cx="3713163" cy="2825750"/>
          </a:xfrm>
        </p:spPr>
        <p:txBody>
          <a:bodyPr/>
          <a:lstStyle/>
          <a:p>
            <a:pPr eaLnBrk="1" hangingPunct="1">
              <a:buFont typeface="Lucida Grande" pitchFamily="-28" charset="0"/>
              <a:buNone/>
              <a:defRPr/>
            </a:pPr>
            <a:endParaRPr lang="en-US">
              <a:sym typeface="Gill Sans" pitchFamily="-2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Gill Sans Light" pitchFamily="-28" charset="0"/>
              </a:rPr>
              <a:t>propane-a total solution</a:t>
            </a:r>
            <a:endParaRPr lang="en-US" dirty="0">
              <a:sym typeface="Gill Sans Light" pitchFamily="-28" charset="0"/>
            </a:endParaRPr>
          </a:p>
        </p:txBody>
      </p:sp>
      <p:pic>
        <p:nvPicPr>
          <p:cNvPr id="33795" name="Picture 4" descr="Large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524000"/>
            <a:ext cx="2967038" cy="1978025"/>
          </a:xfrm>
          <a:noFill/>
        </p:spPr>
      </p:pic>
      <p:pic>
        <p:nvPicPr>
          <p:cNvPr id="33796" name="Picture 16" descr="m1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16192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Larg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95800"/>
            <a:ext cx="312420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" b="-162"/>
          <a:stretch>
            <a:fillRect/>
          </a:stretch>
        </p:blipFill>
        <p:spPr bwMode="auto">
          <a:xfrm>
            <a:off x="228600" y="4953000"/>
            <a:ext cx="2754313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4" descr="New 12RES base 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19573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0"/>
            <a:ext cx="14890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7" descr="Dispenser Photo 20081114_ED_CleanfuelUSA_00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1400"/>
            <a:ext cx="18351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802" name="Straight Arrow Connector 13"/>
          <p:cNvCxnSpPr>
            <a:cxnSpLocks noChangeShapeType="1"/>
          </p:cNvCxnSpPr>
          <p:nvPr/>
        </p:nvCxnSpPr>
        <p:spPr bwMode="auto">
          <a:xfrm rot="10800000">
            <a:off x="2414588" y="3924300"/>
            <a:ext cx="1014412" cy="342900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3" name="Straight Arrow Connector 23"/>
          <p:cNvCxnSpPr>
            <a:cxnSpLocks noChangeShapeType="1"/>
          </p:cNvCxnSpPr>
          <p:nvPr/>
        </p:nvCxnSpPr>
        <p:spPr bwMode="auto">
          <a:xfrm rot="10800000">
            <a:off x="2514600" y="2895600"/>
            <a:ext cx="938213" cy="495300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4" name="Straight Arrow Connector 25"/>
          <p:cNvCxnSpPr>
            <a:cxnSpLocks noChangeShapeType="1"/>
          </p:cNvCxnSpPr>
          <p:nvPr/>
        </p:nvCxnSpPr>
        <p:spPr bwMode="auto">
          <a:xfrm rot="10800000">
            <a:off x="3124200" y="4953000"/>
            <a:ext cx="381000" cy="1588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5" name="Straight Arrow Connector 28"/>
          <p:cNvCxnSpPr>
            <a:cxnSpLocks noChangeShapeType="1"/>
          </p:cNvCxnSpPr>
          <p:nvPr/>
        </p:nvCxnSpPr>
        <p:spPr bwMode="auto">
          <a:xfrm rot="5400000" flipH="1" flipV="1">
            <a:off x="4762501" y="3238500"/>
            <a:ext cx="381000" cy="3175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6" name="Straight Arrow Connector 30"/>
          <p:cNvCxnSpPr>
            <a:cxnSpLocks noChangeShapeType="1"/>
          </p:cNvCxnSpPr>
          <p:nvPr/>
        </p:nvCxnSpPr>
        <p:spPr bwMode="auto">
          <a:xfrm rot="5400000" flipH="1" flipV="1">
            <a:off x="5715000" y="3657600"/>
            <a:ext cx="533400" cy="533400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7" name="Straight Arrow Connector 33"/>
          <p:cNvCxnSpPr>
            <a:cxnSpLocks noChangeShapeType="1"/>
          </p:cNvCxnSpPr>
          <p:nvPr/>
        </p:nvCxnSpPr>
        <p:spPr bwMode="auto">
          <a:xfrm>
            <a:off x="5715000" y="4876800"/>
            <a:ext cx="381000" cy="228600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4193" name="Picture 3" descr="0606-12-328_white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38862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4194" name="Picture 4" descr="fp_PHOTO_14_m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357313"/>
            <a:ext cx="4495800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4195" name="Picture 5" descr="fp_PHOTO_18_med"/>
          <p:cNvPicPr>
            <a:picLocks noChangeAspect="1" noChangeArrowheads="1"/>
          </p:cNvPicPr>
          <p:nvPr/>
        </p:nvPicPr>
        <p:blipFill>
          <a:blip r:embed="rId4"/>
          <a:srcRect l="6000"/>
          <a:stretch>
            <a:fillRect/>
          </a:stretch>
        </p:blipFill>
        <p:spPr bwMode="auto">
          <a:xfrm>
            <a:off x="2895600" y="4316413"/>
            <a:ext cx="2987675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cap="none" smtClean="0">
                <a:latin typeface="Arial" charset="0"/>
                <a:ea typeface="ＭＳ Ｐゴシック"/>
                <a:cs typeface="Arial" charset="0"/>
              </a:rPr>
              <a:t>PROPANE FORKLIFTS</a:t>
            </a:r>
          </a:p>
        </p:txBody>
      </p:sp>
      <p:sp>
        <p:nvSpPr>
          <p:cNvPr id="1544197" name="Content Placeholder 17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smtClean="0"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617076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Gill Sans Light" pitchFamily="-28" charset="0"/>
              </a:rPr>
              <a:t>Propane Trimmer</a:t>
            </a:r>
          </a:p>
        </p:txBody>
      </p:sp>
      <p:pic>
        <p:nvPicPr>
          <p:cNvPr id="409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295400"/>
            <a:ext cx="7467600" cy="5592763"/>
          </a:xfrm>
          <a:noFill/>
        </p:spPr>
      </p:pic>
      <p:sp>
        <p:nvSpPr>
          <p:cNvPr id="4" name="Oval 3"/>
          <p:cNvSpPr/>
          <p:nvPr/>
        </p:nvSpPr>
        <p:spPr>
          <a:xfrm>
            <a:off x="6705600" y="2590800"/>
            <a:ext cx="1447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6781800" y="2743200"/>
            <a:ext cx="1371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/>
              <a:t>Available at Sears, Home Depot and Ace Hardware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Gill Sans Light" pitchFamily="-28" charset="0"/>
              </a:rPr>
              <a:t>Lehr eco series</a:t>
            </a:r>
            <a:endParaRPr lang="en-US" dirty="0">
              <a:sym typeface="Gill Sans Light" pitchFamily="-2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Lucida Grande" pitchFamily="-28" charset="0"/>
              <a:buChar char="‣"/>
              <a:defRPr/>
            </a:pPr>
            <a:endParaRPr lang="en-US" dirty="0">
              <a:sym typeface="Gill Sans" pitchFamily="-28" charset="0"/>
            </a:endParaRPr>
          </a:p>
        </p:txBody>
      </p:sp>
      <p:pic>
        <p:nvPicPr>
          <p:cNvPr id="6" name="Picture 14" descr="Picture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463" y="1376363"/>
            <a:ext cx="38623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7" name="Picture 13" descr="Picture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8850" y="1366838"/>
            <a:ext cx="3967163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sp>
        <p:nvSpPr>
          <p:cNvPr id="41990" name="TextBox 7"/>
          <p:cNvSpPr txBox="1">
            <a:spLocks noChangeArrowheads="1"/>
          </p:cNvSpPr>
          <p:nvPr/>
        </p:nvSpPr>
        <p:spPr bwMode="auto">
          <a:xfrm>
            <a:off x="192088" y="6432550"/>
            <a:ext cx="48434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900" b="1">
                <a:solidFill>
                  <a:srgbClr val="000000"/>
                </a:solidFill>
              </a:rPr>
              <a:t>Copyright © 2008, LEHR, Inc.</a:t>
            </a:r>
          </a:p>
          <a:p>
            <a:pPr eaLnBrk="1" hangingPunct="1"/>
            <a:r>
              <a:rPr lang="en-US" sz="900" b="1">
                <a:solidFill>
                  <a:srgbClr val="000000"/>
                </a:solidFill>
              </a:rPr>
              <a:t>GoLEHR.com</a:t>
            </a:r>
          </a:p>
        </p:txBody>
      </p:sp>
      <p:pic>
        <p:nvPicPr>
          <p:cNvPr id="9" name="Content Placeholder 12" descr="Picture3.jpg"/>
          <p:cNvPicPr>
            <a:picLocks noChangeAspect="1"/>
          </p:cNvPicPr>
          <p:nvPr/>
        </p:nvPicPr>
        <p:blipFill>
          <a:blip r:embed="rId4">
            <a:lum bright="10000" contrast="-10000"/>
          </a:blip>
          <a:srcRect/>
          <a:stretch>
            <a:fillRect/>
          </a:stretch>
        </p:blipFill>
        <p:spPr bwMode="auto">
          <a:xfrm>
            <a:off x="3124200" y="4191000"/>
            <a:ext cx="3657600" cy="2441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15"/>
          <p:cNvGrpSpPr>
            <a:grpSpLocks/>
          </p:cNvGrpSpPr>
          <p:nvPr/>
        </p:nvGrpSpPr>
        <p:grpSpPr bwMode="auto">
          <a:xfrm>
            <a:off x="1066800" y="1524000"/>
            <a:ext cx="6629400" cy="2974975"/>
            <a:chOff x="990600" y="1752600"/>
            <a:chExt cx="6629400" cy="2396508"/>
          </a:xfrm>
        </p:grpSpPr>
        <p:sp>
          <p:nvSpPr>
            <p:cNvPr id="43019" name="Text Box 10"/>
            <p:cNvSpPr txBox="1">
              <a:spLocks noChangeArrowheads="1"/>
            </p:cNvSpPr>
            <p:nvPr/>
          </p:nvSpPr>
          <p:spPr bwMode="auto">
            <a:xfrm>
              <a:off x="1600200" y="3411229"/>
              <a:ext cx="6019800" cy="737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5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3600"/>
            </a:p>
          </p:txBody>
        </p:sp>
        <p:pic>
          <p:nvPicPr>
            <p:cNvPr id="43020" name="Picture 21" descr="Home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1752600"/>
              <a:ext cx="1247775" cy="49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1" name="Picture 26" descr="MTD Corporate _ International _ North America_Page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8" b="6"/>
            <a:stretch>
              <a:fillRect/>
            </a:stretch>
          </p:blipFill>
          <p:spPr bwMode="auto">
            <a:xfrm>
              <a:off x="2819400" y="2514600"/>
              <a:ext cx="121920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2" name="Picture 28" descr="zipper-logo-50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2590800"/>
              <a:ext cx="16764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3" name="Picture 31" descr="Pages from BBM-Catalog_2008[1]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" b="-447"/>
            <a:stretch>
              <a:fillRect/>
            </a:stretch>
          </p:blipFill>
          <p:spPr bwMode="auto">
            <a:xfrm>
              <a:off x="2590800" y="1828800"/>
              <a:ext cx="1600200" cy="4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4" name="Picture 33" descr="Simply the Best Commercial Mowers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8175" y="2590800"/>
              <a:ext cx="1038225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5" name="Picture 35" descr="Ariens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752600"/>
              <a:ext cx="1295400" cy="53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6" name="Picture 40" descr="new_FERRIS~2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2743200"/>
              <a:ext cx="152400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7" name="Picture 42" descr="dixielogo ab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752600"/>
              <a:ext cx="152400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11" name="Picture 4" descr="werkmast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2362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2" descr="Accessories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51" b="33333"/>
          <a:stretch>
            <a:fillRect/>
          </a:stretch>
        </p:blipFill>
        <p:spPr bwMode="auto">
          <a:xfrm>
            <a:off x="4419600" y="3505200"/>
            <a:ext cx="1781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9" descr="Snapper®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562600"/>
            <a:ext cx="20669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21" descr="Husqvarna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0"/>
            <a:ext cx="20574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23" descr="Cub Cadet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48200"/>
            <a:ext cx="2133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29" descr="Kawasaki Home Page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0"/>
            <a:ext cx="22669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Rectangle 40"/>
          <p:cNvSpPr>
            <a:spLocks noChangeArrowheads="1"/>
          </p:cNvSpPr>
          <p:nvPr/>
        </p:nvSpPr>
        <p:spPr bwMode="auto">
          <a:xfrm>
            <a:off x="7750175" y="4572000"/>
            <a:ext cx="381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3600"/>
          </a:p>
        </p:txBody>
      </p:sp>
      <p:sp>
        <p:nvSpPr>
          <p:cNvPr id="43018" name="Text Box 20"/>
          <p:cNvSpPr txBox="1">
            <a:spLocks noChangeArrowheads="1"/>
          </p:cNvSpPr>
          <p:nvPr/>
        </p:nvSpPr>
        <p:spPr bwMode="auto">
          <a:xfrm>
            <a:off x="517525" y="722313"/>
            <a:ext cx="7254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/>
              <a:t>PROPANE COMMERCIAL MOWING OEMs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3405187"/>
            <a:ext cx="18097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ropane Education&amp;#x0D;&amp;#x0A;&amp;amp;&amp;#x0D;&amp;#x0A;Research Council&amp;#x0D;&amp;#x0A;&amp;#x0D;&amp;#x0A;&amp;quot;&quot;/&gt;&lt;property id=&quot;20307&quot; value=&quot;256&quot;/&gt;&lt;/object&gt;&lt;object type=&quot;3&quot; unique_id=&quot;10010&quot;&gt;&lt;property id=&quot;20148&quot; value=&quot;5&quot;/&gt;&lt;property id=&quot;20300&quot; value=&quot;Slide 9&quot;/&gt;&lt;property id=&quot;20307&quot; value=&quot;322&quot;/&gt;&lt;/object&gt;&lt;object type=&quot;3&quot; unique_id=&quot;10013&quot;&gt;&lt;property id=&quot;20148&quot; value=&quot;5&quot;/&gt;&lt;property id=&quot;20300&quot; value=&quot;Slide 19 - &amp;quot;CLEANFUEL USA GM 6.0L ENGINE OPTIONS&amp;quot;&quot;/&gt;&lt;property id=&quot;20307&quot; value=&quot;327&quot;/&gt;&lt;/object&gt;&lt;object type=&quot;3&quot; unique_id=&quot;10014&quot;&gt;&lt;property id=&quot;20148&quot; value=&quot;5&quot;/&gt;&lt;property id=&quot;20300&quot; value=&quot;Slide 11 - &amp;quot;PROPANE SCHOOL BUSES&amp;quot;&quot;/&gt;&lt;property id=&quot;20307&quot; value=&quot;308&quot;/&gt;&lt;/object&gt;&lt;object type=&quot;3&quot; unique_id=&quot;10024&quot;&gt;&lt;property id=&quot;20148&quot; value=&quot;5&quot;/&gt;&lt;property id=&quot;20300&quot; value=&quot;Slide 33&quot;/&gt;&lt;property id=&quot;20307&quot; value=&quot;326&quot;/&gt;&lt;/object&gt;&lt;object type=&quot;3&quot; unique_id=&quot;11781&quot;&gt;&lt;property id=&quot;20148&quot; value=&quot;5&quot;/&gt;&lt;property id=&quot;20300&quot; value=&quot;Slide 2 - &amp;quot;Propane Industry&amp;quot;&quot;/&gt;&lt;property id=&quot;20307&quot; value=&quot;336&quot;/&gt;&lt;/object&gt;&lt;object type=&quot;3&quot; unique_id=&quot;11788&quot;&gt;&lt;property id=&quot;20148&quot; value=&quot;5&quot;/&gt;&lt;property id=&quot;20300&quot; value=&quot;Slide 7 - &amp;quot;Propane Trimmer&amp;quot;&quot;/&gt;&lt;property id=&quot;20307&quot; value=&quot;340&quot;/&gt;&lt;/object&gt;&lt;object type=&quot;3&quot; unique_id=&quot;12775&quot;&gt;&lt;property id=&quot;20148&quot; value=&quot;5&quot;/&gt;&lt;property id=&quot;20300&quot; value=&quot;Slide 5 - &amp;quot;propane-a total solution&amp;quot;&quot;/&gt;&lt;property id=&quot;20307&quot; value=&quot;351&quot;/&gt;&lt;/object&gt;&lt;object type=&quot;3&quot; unique_id=&quot;13462&quot;&gt;&lt;property id=&quot;20148&quot; value=&quot;5&quot;/&gt;&lt;property id=&quot;20300&quot; value=&quot;Slide 16 - &amp;quot;Over 1800 CleanFUEL USA/gm&amp;#x0D;&amp;#x0A;vortec 8.1l lpi in service&amp;quot;&quot;/&gt;&lt;property id=&quot;20307&quot; value=&quot;363&quot;/&gt;&lt;/object&gt;&lt;object type=&quot;3&quot; unique_id=&quot;13463&quot;&gt;&lt;property id=&quot;20148&quot; value=&quot;5&quot;/&gt;&lt;property id=&quot;20300&quot; value=&quot;Slide 18 - &amp;quot;Cleanfuel usa/Gm 6.0l g4500 cutaway van/workhorse w42&amp;quot;&quot;/&gt;&lt;property id=&quot;20307&quot; value=&quot;364&quot;/&gt;&lt;/object&gt;&lt;object type=&quot;3&quot; unique_id=&quot;13896&quot;&gt;&lt;property id=&quot;20148&quot; value=&quot;5&quot;/&gt;&lt;property id=&quot;20300&quot; value=&quot;Slide 17 - &amp;quot;Cleanfuel usa/Gm 6.0l cutaway van&amp;#x0D;&amp;#x0A;c2500/3500 hd chassis cab&amp;#x0D;&amp;#x0A;and type a collins school bus&amp;quot;&quot;/&gt;&lt;property id=&quot;20307&quot; value=&quot;365&quot;/&gt;&lt;/object&gt;&lt;object type=&quot;3&quot; unique_id=&quot;20202&quot;&gt;&lt;property id=&quot;20148&quot; value=&quot;5&quot;/&gt;&lt;property id=&quot;20300&quot; value=&quot;Slide 3 - &amp;quot;Production&amp;quot;&quot;/&gt;&lt;property id=&quot;20307&quot; value=&quot;408&quot;/&gt;&lt;/object&gt;&lt;object type=&quot;3&quot; unique_id=&quot;20747&quot;&gt;&lt;property id=&quot;20148&quot; value=&quot;5&quot;/&gt;&lt;property id=&quot;20300&quot; value=&quot;Slide 4 - &amp;quot;Products&amp;#x0D;&amp;#x0A;and&amp;#x0D;&amp;#x0A;solutions&amp;quot;&quot;/&gt;&lt;property id=&quot;20307&quot; value=&quot;409&quot;/&gt;&lt;/object&gt;&lt;object type=&quot;3&quot; unique_id=&quot;22336&quot;&gt;&lt;property id=&quot;20148&quot; value=&quot;5&quot;/&gt;&lt;property id=&quot;20300&quot; value=&quot;Slide 28 - &amp;quot;FUELING&amp;quot;&quot;/&gt;&lt;property id=&quot;20307&quot; value=&quot;414&quot;/&gt;&lt;/object&gt;&lt;object type=&quot;3&quot; unique_id=&quot;23954&quot;&gt;&lt;property id=&quot;20148&quot; value=&quot;5&quot;/&gt;&lt;property id=&quot;20300&quot; value=&quot;Slide 8 - &amp;quot;Lehr eco series&amp;quot;&quot;/&gt;&lt;property id=&quot;20307&quot; value=&quot;419&quot;/&gt;&lt;/object&gt;&lt;object type=&quot;3&quot; unique_id=&quot;23955&quot;&gt;&lt;property id=&quot;20148&quot; value=&quot;5&quot;/&gt;&lt;property id=&quot;20300&quot; value=&quot;Slide 10 - &amp;quot;Propane mower advantages&amp;quot;&quot;/&gt;&lt;property id=&quot;20307&quot; value=&quot;420&quot;/&gt;&lt;/object&gt;&lt;object type=&quot;3&quot; unique_id=&quot;24533&quot;&gt;&lt;property id=&quot;20148&quot; value=&quot;5&quot;/&gt;&lt;property id=&quot;20300&quot; value=&quot;Slide 13 - &amp;quot;Blue Bird Vision Type-C School Bus Propane-Powered&amp;quot;&quot;/&gt;&lt;property id=&quot;20307&quot; value=&quot;421&quot;/&gt;&lt;/object&gt;&lt;object type=&quot;3&quot; unique_id=&quot;24534&quot;&gt;&lt;property id=&quot;20148&quot; value=&quot;5&quot;/&gt;&lt;property id=&quot;20300&quot; value=&quot;Slide 14 - &amp;quot;Product Development Strategy&amp;quot;&quot;/&gt;&lt;property id=&quot;20307&quot; value=&quot;422&quot;/&gt;&lt;/object&gt;&lt;object type=&quot;3&quot; unique_id=&quot;24535&quot;&gt;&lt;property id=&quot;20148&quot; value=&quot;5&quot;/&gt;&lt;property id=&quot;20300&quot; value=&quot;Slide 15 - &amp;quot;Product Development Strategy&amp;quot;&quot;/&gt;&lt;property id=&quot;20307&quot; value=&quot;423&quot;/&gt;&lt;/object&gt;&lt;object type=&quot;3&quot; unique_id=&quot;26950&quot;&gt;&lt;property id=&quot;20148&quot; value=&quot;5&quot;/&gt;&lt;property id=&quot;20300&quot; value=&quot;Slide 26 - &amp;quot;Alliance autogas&amp;quot;&quot;/&gt;&lt;property id=&quot;20307&quot; value=&quot;432&quot;/&gt;&lt;/object&gt;&lt;object type=&quot;3&quot; unique_id=&quot;27390&quot;&gt;&lt;property id=&quot;20148&quot; value=&quot;5&quot;/&gt;&lt;property id=&quot;20300&quot; value=&quot;Slide 24&quot;/&gt;&lt;property id=&quot;20307&quot; value=&quot;438&quot;/&gt;&lt;/object&gt;&lt;object type=&quot;3&quot; unique_id=&quot;27391&quot;&gt;&lt;property id=&quot;20148&quot; value=&quot;5&quot;/&gt;&lt;property id=&quot;20300&quot; value=&quot;Slide 25&quot;/&gt;&lt;property id=&quot;20307&quot; value=&quot;439&quot;/&gt;&lt;/object&gt;&lt;object type=&quot;3&quot; unique_id=&quot;27393&quot;&gt;&lt;property id=&quot;20148&quot; value=&quot;5&quot;/&gt;&lt;property id=&quot;20300&quot; value=&quot;Slide 31 - &amp;quot;Fueling Infrastructure Options&amp;quot;&quot;/&gt;&lt;property id=&quot;20307&quot; value=&quot;441&quot;/&gt;&lt;/object&gt;&lt;object type=&quot;3&quot; unique_id=&quot;28103&quot;&gt;&lt;property id=&quot;20148&quot; value=&quot;5&quot;/&gt;&lt;property id=&quot;20300&quot; value=&quot;Slide 27 - &amp;quot;Alliance autogas systems&amp;quot;&quot;/&gt;&lt;property id=&quot;20307&quot; value=&quot;443&quot;/&gt;&lt;/object&gt;&lt;object type=&quot;3&quot; unique_id=&quot;29066&quot;&gt;&lt;property id=&quot;20148&quot; value=&quot;5&quot;/&gt;&lt;property id=&quot;20300&quot; value=&quot;Slide 29 - &amp;quot;Propane is economical&amp;quot;&quot;/&gt;&lt;property id=&quot;20307&quot; value=&quot;446&quot;/&gt;&lt;/object&gt;&lt;object type=&quot;3&quot; unique_id=&quot;29067&quot;&gt;&lt;property id=&quot;20148&quot; value=&quot;5&quot;/&gt;&lt;property id=&quot;20300&quot; value=&quot;Slide 30 - &amp;quot;Economical&amp;amp;#x09;&amp;quot;&quot;/&gt;&lt;property id=&quot;20307&quot; value=&quot;447&quot;/&gt;&lt;/object&gt;&lt;object type=&quot;3&quot; unique_id=&quot;29068&quot;&gt;&lt;property id=&quot;20148&quot; value=&quot;5&quot;/&gt;&lt;property id=&quot;20300&quot; value=&quot;Slide 32 - &amp;quot;Electronic dispensers&amp;quot;&quot;/&gt;&lt;property id=&quot;20307&quot; value=&quot;448&quot;/&gt;&lt;/object&gt;&lt;object type=&quot;3&quot; unique_id=&quot;30726&quot;&gt;&lt;property id=&quot;20148&quot; value=&quot;5&quot;/&gt;&lt;property id=&quot;20300&quot; value=&quot;Slide 12 - &amp;quot;GM Cutaway Chassis&amp;quot;&quot;/&gt;&lt;property id=&quot;20307&quot; value=&quot;454&quot;/&gt;&lt;/object&gt;&lt;object type=&quot;3&quot; unique_id=&quot;30820&quot;&gt;&lt;property id=&quot;20148&quot; value=&quot;5&quot;/&gt;&lt;property id=&quot;20300&quot; value=&quot;Slide 20 - &amp;quot;Product Overview - Pickups&amp;quot;&quot;/&gt;&lt;property id=&quot;20307&quot; value=&quot;459&quot;/&gt;&lt;/object&gt;&lt;object type=&quot;3&quot; unique_id=&quot;30821&quot;&gt;&lt;property id=&quot;20148&quot; value=&quot;5&quot;/&gt;&lt;property id=&quot;20300&quot; value=&quot;Slide 21 - &amp;quot;Product Overview – Vans &amp;amp; Wagons&amp;quot;&quot;/&gt;&lt;property id=&quot;20307&quot; value=&quot;460&quot;/&gt;&lt;/object&gt;&lt;object type=&quot;3&quot; unique_id=&quot;30822&quot;&gt;&lt;property id=&quot;20148&quot; value=&quot;5&quot;/&gt;&lt;property id=&quot;20300&quot; value=&quot;Slide 22 - &amp;quot;Product Overview – Cutaway Vans&amp;quot;&quot;/&gt;&lt;property id=&quot;20307&quot; value=&quot;461&quot;/&gt;&lt;/object&gt;&lt;object type=&quot;3&quot; unique_id=&quot;30823&quot;&gt;&lt;property id=&quot;20148&quot; value=&quot;5&quot;/&gt;&lt;property id=&quot;20300&quot; value=&quot;Slide 23 - &amp;quot;Future Product Development&amp;quot;&quot;/&gt;&lt;property id=&quot;20307&quot; value=&quot;462&quot;/&gt;&lt;/object&gt;&lt;object type=&quot;3&quot; unique_id=&quot;31542&quot;&gt;&lt;property id=&quot;20148&quot; value=&quot;5&quot;/&gt;&lt;property id=&quot;20300&quot; value=&quot;Slide 6 - &amp;quot;PROPANE FORKLIFTS&amp;quot;&quot;/&gt;&lt;property id=&quot;20307&quot; value=&quot;467&quot;/&gt;&lt;/object&gt;&lt;/object&gt;&lt;/object&gt;&lt;/database&gt;"/>
</p:tagLst>
</file>

<file path=ppt/theme/theme1.xml><?xml version="1.0" encoding="utf-8"?>
<a:theme xmlns:a="http://schemas.openxmlformats.org/drawingml/2006/main" name="PERC 2.0 template">
  <a:themeElements>
    <a:clrScheme name="Custom 8">
      <a:dk1>
        <a:srgbClr val="000000"/>
      </a:dk1>
      <a:lt1>
        <a:srgbClr val="FFFFFF"/>
      </a:lt1>
      <a:dk2>
        <a:srgbClr val="003874"/>
      </a:dk2>
      <a:lt2>
        <a:srgbClr val="808080"/>
      </a:lt2>
      <a:accent1>
        <a:srgbClr val="6A8999"/>
      </a:accent1>
      <a:accent2>
        <a:srgbClr val="97A060"/>
      </a:accent2>
      <a:accent3>
        <a:srgbClr val="DBC496"/>
      </a:accent3>
      <a:accent4>
        <a:srgbClr val="BBC0AE"/>
      </a:accent4>
      <a:accent5>
        <a:srgbClr val="372E18"/>
      </a:accent5>
      <a:accent6>
        <a:srgbClr val="BD9165"/>
      </a:accent6>
      <a:hlink>
        <a:srgbClr val="CC0000"/>
      </a:hlink>
      <a:folHlink>
        <a:srgbClr val="3366C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square" lIns="91440" tIns="45720" rIns="91440" bIns="45720">
        <a:spAutoFit/>
        <a:scene3d>
          <a:camera prst="orthographicFront"/>
          <a:lightRig rig="flat" dir="t">
            <a:rot lat="0" lon="0" rev="18900000"/>
          </a:lightRig>
        </a:scene3d>
        <a:sp3d extrusionH="31750" contourW="6350" prstMaterial="powder">
          <a:bevelT w="19050" h="19050" prst="angle"/>
          <a:contourClr>
            <a:schemeClr val="accent3">
              <a:tint val="100000"/>
              <a:shade val="100000"/>
              <a:satMod val="100000"/>
              <a:hueMod val="100000"/>
            </a:schemeClr>
          </a:contourClr>
        </a:sp3d>
      </a:bodyPr>
      <a:lstStyle>
        <a:defPPr algn="ctr">
          <a:lnSpc>
            <a:spcPts val="12500"/>
          </a:lnSpc>
          <a:spcBef>
            <a:spcPts val="0"/>
          </a:spcBef>
          <a:defRPr sz="18000" b="1" dirty="0" smtClean="0">
            <a:ln/>
            <a:solidFill>
              <a:schemeClr val="accent3"/>
            </a:solidFill>
            <a:latin typeface="Akzidenz Grotesk BE Super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5028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066800" algn="l"/>
          </a:tabLst>
          <a:defRPr kumimoji="0" lang="en-US" sz="3200" b="0" i="0" u="none" strike="noStrike" cap="none" normalizeH="0" baseline="0">
            <a:ln>
              <a:noFill/>
            </a:ln>
            <a:solidFill>
              <a:srgbClr val="4E4E4E"/>
            </a:solidFill>
            <a:effectLst/>
            <a:latin typeface="Gill Sans" pitchFamily="14" charset="0"/>
            <a:ea typeface="ヒラギノ角ゴ Pro W3" pitchFamily="14" charset="-128"/>
            <a:cs typeface="ヒラギノ角ゴ Pro W3" pitchFamily="14" charset="-128"/>
            <a:sym typeface="Gill Sans" pitchFamily="14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7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PERC 2.0 template">
  <a:themeElements>
    <a:clrScheme name="Custom 8">
      <a:dk1>
        <a:srgbClr val="000000"/>
      </a:dk1>
      <a:lt1>
        <a:srgbClr val="FFFFFF"/>
      </a:lt1>
      <a:dk2>
        <a:srgbClr val="003874"/>
      </a:dk2>
      <a:lt2>
        <a:srgbClr val="808080"/>
      </a:lt2>
      <a:accent1>
        <a:srgbClr val="6A8999"/>
      </a:accent1>
      <a:accent2>
        <a:srgbClr val="97A060"/>
      </a:accent2>
      <a:accent3>
        <a:srgbClr val="DBC496"/>
      </a:accent3>
      <a:accent4>
        <a:srgbClr val="BBC0AE"/>
      </a:accent4>
      <a:accent5>
        <a:srgbClr val="372E18"/>
      </a:accent5>
      <a:accent6>
        <a:srgbClr val="BD9165"/>
      </a:accent6>
      <a:hlink>
        <a:srgbClr val="CC0000"/>
      </a:hlink>
      <a:folHlink>
        <a:srgbClr val="3366C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square" lIns="91440" tIns="45720" rIns="91440" bIns="45720">
        <a:spAutoFit/>
        <a:scene3d>
          <a:camera prst="orthographicFront"/>
          <a:lightRig rig="flat" dir="t">
            <a:rot lat="0" lon="0" rev="18900000"/>
          </a:lightRig>
        </a:scene3d>
        <a:sp3d extrusionH="31750" contourW="6350" prstMaterial="powder">
          <a:bevelT w="19050" h="19050" prst="angle"/>
          <a:contourClr>
            <a:schemeClr val="accent3">
              <a:tint val="100000"/>
              <a:shade val="100000"/>
              <a:satMod val="100000"/>
              <a:hueMod val="100000"/>
            </a:schemeClr>
          </a:contourClr>
        </a:sp3d>
      </a:bodyPr>
      <a:lstStyle>
        <a:defPPr algn="ctr">
          <a:lnSpc>
            <a:spcPts val="12500"/>
          </a:lnSpc>
          <a:spcBef>
            <a:spcPts val="0"/>
          </a:spcBef>
          <a:defRPr sz="18000" b="1" dirty="0" smtClean="0">
            <a:ln/>
            <a:solidFill>
              <a:schemeClr val="accent3"/>
            </a:solidFill>
            <a:latin typeface="Akzidenz Grotesk BE Super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75028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1066800" algn="l"/>
          </a:tabLst>
          <a:defRPr kumimoji="0" lang="en-US" sz="3200" b="0" i="0" u="none" strike="noStrike" cap="none" normalizeH="0" baseline="0">
            <a:ln>
              <a:noFill/>
            </a:ln>
            <a:solidFill>
              <a:srgbClr val="4E4E4E"/>
            </a:solidFill>
            <a:effectLst/>
            <a:latin typeface="Gill Sans" pitchFamily="14" charset="0"/>
            <a:ea typeface="ヒラギノ角ゴ Pro W3" pitchFamily="14" charset="-128"/>
            <a:cs typeface="ヒラギノ角ゴ Pro W3" pitchFamily="14" charset="-128"/>
            <a:sym typeface="Gill Sans" pitchFamily="14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 2.0 template</Template>
  <TotalTime>13057</TotalTime>
  <Words>823</Words>
  <Application>Microsoft Office PowerPoint</Application>
  <PresentationFormat>On-screen Show (4:3)</PresentationFormat>
  <Paragraphs>204</Paragraphs>
  <Slides>33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PERC 2.0 template</vt:lpstr>
      <vt:lpstr>1_Default Design</vt:lpstr>
      <vt:lpstr>2_Default Design</vt:lpstr>
      <vt:lpstr>6_Default Design</vt:lpstr>
      <vt:lpstr>7_Default Design</vt:lpstr>
      <vt:lpstr>8_Default Design</vt:lpstr>
      <vt:lpstr>1_PERC 2.0 template</vt:lpstr>
      <vt:lpstr>Propane Education &amp; Research Council  </vt:lpstr>
      <vt:lpstr>Propane Industry</vt:lpstr>
      <vt:lpstr>Production</vt:lpstr>
      <vt:lpstr>Products and solutions</vt:lpstr>
      <vt:lpstr>propane-a total solution</vt:lpstr>
      <vt:lpstr>PROPANE FORKLIFTS</vt:lpstr>
      <vt:lpstr>Propane Trimmer</vt:lpstr>
      <vt:lpstr>Lehr eco series</vt:lpstr>
      <vt:lpstr>PowerPoint Presentation</vt:lpstr>
      <vt:lpstr>Propane mower advantages</vt:lpstr>
      <vt:lpstr>PROPANE SCHOOL BUSES</vt:lpstr>
      <vt:lpstr>GM Cutaway Chassis</vt:lpstr>
      <vt:lpstr>Blue Bird Vision Type-C School Bus Propane-Powered</vt:lpstr>
      <vt:lpstr>Product Development Strategy</vt:lpstr>
      <vt:lpstr>Product Development Strategy</vt:lpstr>
      <vt:lpstr>Over 1800 CleanFUEL USA/gm vortec 8.1l lpi in service</vt:lpstr>
      <vt:lpstr>Cleanfuel usa/Gm 6.0l cutaway van c2500/3500 hd chassis cab and type a collins school bus</vt:lpstr>
      <vt:lpstr>Cleanfuel usa/Gm 6.0l g4500 cutaway van/workhorse w42</vt:lpstr>
      <vt:lpstr>CLEANFUEL USA GM 6.0L ENGINE OPTIONS</vt:lpstr>
      <vt:lpstr>Product Overview - Pickups</vt:lpstr>
      <vt:lpstr>Product Overview – Vans &amp; Wagons</vt:lpstr>
      <vt:lpstr>Product Overview – Cutaway Vans</vt:lpstr>
      <vt:lpstr>Future Product Development</vt:lpstr>
      <vt:lpstr>PowerPoint Presentation</vt:lpstr>
      <vt:lpstr>PowerPoint Presentation</vt:lpstr>
      <vt:lpstr>Alliance autogas</vt:lpstr>
      <vt:lpstr>Alliance autogas systems</vt:lpstr>
      <vt:lpstr>FUELING</vt:lpstr>
      <vt:lpstr>Propane is economical</vt:lpstr>
      <vt:lpstr>Economical </vt:lpstr>
      <vt:lpstr>Fueling Infrastructure Options</vt:lpstr>
      <vt:lpstr>Electronic dispensers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Grace Willis</dc:creator>
  <cp:lastModifiedBy>Ad793Mic</cp:lastModifiedBy>
  <cp:revision>676</cp:revision>
  <cp:lastPrinted>2010-09-08T12:50:08Z</cp:lastPrinted>
  <dcterms:created xsi:type="dcterms:W3CDTF">2009-11-16T17:19:18Z</dcterms:created>
  <dcterms:modified xsi:type="dcterms:W3CDTF">2010-09-08T15:08:32Z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0008000a8f000000000001024110</vt:lpwstr>
  </property>
</Properties>
</file>